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64" r:id="rId3"/>
  </p:sldMasterIdLst>
  <p:notesMasterIdLst>
    <p:notesMasterId r:id="rId3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embeddedFontLst>
    <p:embeddedFont>
      <p:font typeface="Amiri" panose="020B0604020202020204" charset="-78"/>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D8mCFHFr8OuHdMaJNHtkjkcIZ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04FFA-A451-4BFD-984A-74B290E5EED5}">
  <a:tblStyle styleId="{BF704FFA-A451-4BFD-984A-74B290E5EED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32" name="Google Shape;5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6" name="Google Shape;556;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68" name="Google Shape;56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90" name="Google Shape;5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407539f9df_7_51:notes"/>
          <p:cNvSpPr txBox="1">
            <a:spLocks noGrp="1"/>
          </p:cNvSpPr>
          <p:nvPr>
            <p:ph type="body" idx="1"/>
          </p:nvPr>
        </p:nvSpPr>
        <p:spPr>
          <a:xfrm>
            <a:off x="685787" y="4343386"/>
            <a:ext cx="5486382" cy="4114795"/>
          </a:xfrm>
          <a:prstGeom prst="rect">
            <a:avLst/>
          </a:prstGeom>
        </p:spPr>
        <p:txBody>
          <a:bodyPr spcFirstLastPara="1" wrap="square" lIns="81475" tIns="81475" rIns="81475" bIns="81475" anchor="t" anchorCtr="0">
            <a:noAutofit/>
          </a:bodyPr>
          <a:lstStyle/>
          <a:p>
            <a:pPr marL="0" lvl="0" indent="0" algn="l" rtl="0">
              <a:spcBef>
                <a:spcPts val="0"/>
              </a:spcBef>
              <a:spcAft>
                <a:spcPts val="0"/>
              </a:spcAft>
              <a:buNone/>
            </a:pPr>
            <a:endParaRPr/>
          </a:p>
        </p:txBody>
      </p:sp>
      <p:sp>
        <p:nvSpPr>
          <p:cNvPr id="606" name="Google Shape;606;g2407539f9df_7_51:notes"/>
          <p:cNvSpPr>
            <a:spLocks noGrp="1" noRot="1" noChangeAspect="1"/>
          </p:cNvSpPr>
          <p:nvPr>
            <p:ph type="sldImg" idx="2"/>
          </p:nvPr>
        </p:nvSpPr>
        <p:spPr>
          <a:xfrm>
            <a:off x="1143141" y="685795"/>
            <a:ext cx="45723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407539f9df_7_99:notes"/>
          <p:cNvSpPr txBox="1">
            <a:spLocks noGrp="1"/>
          </p:cNvSpPr>
          <p:nvPr>
            <p:ph type="body" idx="1"/>
          </p:nvPr>
        </p:nvSpPr>
        <p:spPr>
          <a:xfrm>
            <a:off x="685787" y="4343386"/>
            <a:ext cx="5486382" cy="4114795"/>
          </a:xfrm>
          <a:prstGeom prst="rect">
            <a:avLst/>
          </a:prstGeom>
        </p:spPr>
        <p:txBody>
          <a:bodyPr spcFirstLastPara="1" wrap="square" lIns="81475" tIns="81475" rIns="81475" bIns="81475" anchor="t" anchorCtr="0">
            <a:noAutofit/>
          </a:bodyPr>
          <a:lstStyle/>
          <a:p>
            <a:pPr marL="0" lvl="0" indent="0" algn="l" rtl="0">
              <a:spcBef>
                <a:spcPts val="0"/>
              </a:spcBef>
              <a:spcAft>
                <a:spcPts val="0"/>
              </a:spcAft>
              <a:buNone/>
            </a:pPr>
            <a:endParaRPr/>
          </a:p>
        </p:txBody>
      </p:sp>
      <p:sp>
        <p:nvSpPr>
          <p:cNvPr id="654" name="Google Shape;654;g2407539f9df_7_99:notes"/>
          <p:cNvSpPr>
            <a:spLocks noGrp="1" noRot="1" noChangeAspect="1"/>
          </p:cNvSpPr>
          <p:nvPr>
            <p:ph type="sldImg" idx="2"/>
          </p:nvPr>
        </p:nvSpPr>
        <p:spPr>
          <a:xfrm>
            <a:off x="1143141" y="685795"/>
            <a:ext cx="45723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03"/>
        <p:cNvGrpSpPr/>
        <p:nvPr/>
      </p:nvGrpSpPr>
      <p:grpSpPr>
        <a:xfrm>
          <a:off x="0" y="0"/>
          <a:ext cx="0" cy="0"/>
          <a:chOff x="0" y="0"/>
          <a:chExt cx="0" cy="0"/>
        </a:xfrm>
      </p:grpSpPr>
      <p:sp>
        <p:nvSpPr>
          <p:cNvPr id="104" name="Google Shape;104;p51"/>
          <p:cNvSpPr>
            <a:spLocks noGrp="1"/>
          </p:cNvSpPr>
          <p:nvPr>
            <p:ph type="pic" idx="2"/>
          </p:nvPr>
        </p:nvSpPr>
        <p:spPr>
          <a:xfrm>
            <a:off x="3317860" y="659465"/>
            <a:ext cx="5556281" cy="5539071"/>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105"/>
        <p:cNvGrpSpPr/>
        <p:nvPr/>
      </p:nvGrpSpPr>
      <p:grpSpPr>
        <a:xfrm>
          <a:off x="0" y="0"/>
          <a:ext cx="0" cy="0"/>
          <a:chOff x="0" y="0"/>
          <a:chExt cx="0" cy="0"/>
        </a:xfrm>
      </p:grpSpPr>
      <p:sp>
        <p:nvSpPr>
          <p:cNvPr id="106" name="Google Shape;106;p52"/>
          <p:cNvSpPr>
            <a:spLocks noGrp="1"/>
          </p:cNvSpPr>
          <p:nvPr>
            <p:ph type="pic" idx="2"/>
          </p:nvPr>
        </p:nvSpPr>
        <p:spPr>
          <a:xfrm>
            <a:off x="0" y="-1"/>
            <a:ext cx="12192000" cy="3838575"/>
          </a:xfrm>
          <a:prstGeom prst="rect">
            <a:avLst/>
          </a:prstGeom>
          <a:solidFill>
            <a:srgbClr val="F2F2F2"/>
          </a:solidFill>
          <a:ln>
            <a:noFill/>
          </a:ln>
        </p:spPr>
      </p:sp>
      <p:sp>
        <p:nvSpPr>
          <p:cNvPr id="107" name="Google Shape;107;p52"/>
          <p:cNvSpPr/>
          <p:nvPr/>
        </p:nvSpPr>
        <p:spPr>
          <a:xfrm>
            <a:off x="0" y="3810000"/>
            <a:ext cx="12192000" cy="304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108"/>
        <p:cNvGrpSpPr/>
        <p:nvPr/>
      </p:nvGrpSpPr>
      <p:grpSpPr>
        <a:xfrm>
          <a:off x="0" y="0"/>
          <a:ext cx="0" cy="0"/>
          <a:chOff x="0" y="0"/>
          <a:chExt cx="0" cy="0"/>
        </a:xfrm>
      </p:grpSpPr>
      <p:sp>
        <p:nvSpPr>
          <p:cNvPr id="109" name="Google Shape;109;p53"/>
          <p:cNvSpPr/>
          <p:nvPr/>
        </p:nvSpPr>
        <p:spPr>
          <a:xfrm>
            <a:off x="7119313" y="5067541"/>
            <a:ext cx="4297680" cy="435338"/>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0" name="Google Shape;110;p53"/>
          <p:cNvSpPr/>
          <p:nvPr/>
        </p:nvSpPr>
        <p:spPr>
          <a:xfrm>
            <a:off x="0" y="1988840"/>
            <a:ext cx="12192000" cy="288032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11" name="Google Shape;111;p53"/>
          <p:cNvGrpSpPr/>
          <p:nvPr/>
        </p:nvGrpSpPr>
        <p:grpSpPr>
          <a:xfrm>
            <a:off x="6867308" y="1360224"/>
            <a:ext cx="4999344" cy="3932069"/>
            <a:chOff x="2444748" y="555045"/>
            <a:chExt cx="7282048" cy="5727454"/>
          </a:xfrm>
        </p:grpSpPr>
        <p:sp>
          <p:nvSpPr>
            <p:cNvPr id="112" name="Google Shape;112;p53"/>
            <p:cNvSpPr/>
            <p:nvPr/>
          </p:nvSpPr>
          <p:spPr>
            <a:xfrm>
              <a:off x="4964693" y="5443837"/>
              <a:ext cx="2168250" cy="818208"/>
            </a:xfrm>
            <a:custGeom>
              <a:avLst/>
              <a:gdLst/>
              <a:ahLst/>
              <a:cxnLst/>
              <a:rect l="l" t="t" r="r" b="b"/>
              <a:pathLst>
                <a:path w="2168250" h="818207" extrusionOk="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53"/>
            <p:cNvSpPr/>
            <p:nvPr/>
          </p:nvSpPr>
          <p:spPr>
            <a:xfrm>
              <a:off x="2444748" y="555045"/>
              <a:ext cx="7282048" cy="4950157"/>
            </a:xfrm>
            <a:custGeom>
              <a:avLst/>
              <a:gdLst/>
              <a:ahLst/>
              <a:cxnLst/>
              <a:rect l="l" t="t" r="r" b="b"/>
              <a:pathLst>
                <a:path w="7282048" h="4950157" extrusionOk="0">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53"/>
            <p:cNvSpPr/>
            <p:nvPr/>
          </p:nvSpPr>
          <p:spPr>
            <a:xfrm>
              <a:off x="8706599" y="5435655"/>
              <a:ext cx="490925" cy="81821"/>
            </a:xfrm>
            <a:custGeom>
              <a:avLst/>
              <a:gdLst/>
              <a:ahLst/>
              <a:cxnLst/>
              <a:rect l="l" t="t" r="r" b="b"/>
              <a:pathLst>
                <a:path w="490924" h="81820" extrusionOk="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53"/>
            <p:cNvSpPr/>
            <p:nvPr/>
          </p:nvSpPr>
          <p:spPr>
            <a:xfrm>
              <a:off x="2481568" y="595956"/>
              <a:ext cx="7200228" cy="4336501"/>
            </a:xfrm>
            <a:custGeom>
              <a:avLst/>
              <a:gdLst/>
              <a:ahLst/>
              <a:cxnLst/>
              <a:rect l="l" t="t" r="r" b="b"/>
              <a:pathLst>
                <a:path w="7200227" h="4336501" extrusionOk="0">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53"/>
            <p:cNvSpPr/>
            <p:nvPr/>
          </p:nvSpPr>
          <p:spPr>
            <a:xfrm>
              <a:off x="4968919" y="6159768"/>
              <a:ext cx="2168250" cy="122731"/>
            </a:xfrm>
            <a:custGeom>
              <a:avLst/>
              <a:gdLst/>
              <a:ahLst/>
              <a:cxnLst/>
              <a:rect l="l" t="t" r="r" b="b"/>
              <a:pathLst>
                <a:path w="2168250" h="122731" extrusionOk="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53"/>
            <p:cNvSpPr/>
            <p:nvPr/>
          </p:nvSpPr>
          <p:spPr>
            <a:xfrm>
              <a:off x="2481568" y="4903820"/>
              <a:ext cx="7200228" cy="572745"/>
            </a:xfrm>
            <a:custGeom>
              <a:avLst/>
              <a:gdLst/>
              <a:ahLst/>
              <a:cxnLst/>
              <a:rect l="l" t="t" r="r" b="b"/>
              <a:pathLst>
                <a:path w="7200227" h="572745" extrusionOk="0">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53"/>
            <p:cNvSpPr/>
            <p:nvPr/>
          </p:nvSpPr>
          <p:spPr>
            <a:xfrm>
              <a:off x="2747714" y="910966"/>
              <a:ext cx="6676116" cy="3763756"/>
            </a:xfrm>
            <a:custGeom>
              <a:avLst/>
              <a:gdLst/>
              <a:ahLst/>
              <a:cxnLst/>
              <a:rect l="l" t="t" r="r" b="b"/>
              <a:pathLst>
                <a:path w="6586571" h="3763755" extrusionOk="0">
                  <a:moveTo>
                    <a:pt x="30683" y="30683"/>
                  </a:moveTo>
                  <a:lnTo>
                    <a:pt x="6564071" y="30683"/>
                  </a:lnTo>
                  <a:lnTo>
                    <a:pt x="6564071" y="3753528"/>
                  </a:lnTo>
                  <a:lnTo>
                    <a:pt x="30683" y="375352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53"/>
            <p:cNvSpPr/>
            <p:nvPr/>
          </p:nvSpPr>
          <p:spPr>
            <a:xfrm>
              <a:off x="5654591" y="939518"/>
              <a:ext cx="3769239" cy="3736342"/>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0" name="Google Shape;120;p53"/>
          <p:cNvSpPr>
            <a:spLocks noGrp="1"/>
          </p:cNvSpPr>
          <p:nvPr>
            <p:ph type="pic" idx="2"/>
          </p:nvPr>
        </p:nvSpPr>
        <p:spPr>
          <a:xfrm>
            <a:off x="7103893" y="1624176"/>
            <a:ext cx="4580042" cy="2588951"/>
          </a:xfrm>
          <a:prstGeom prst="rect">
            <a:avLst/>
          </a:prstGeom>
          <a:solidFill>
            <a:srgbClr val="F2F2F2"/>
          </a:solidFill>
          <a:ln>
            <a:noFill/>
          </a:ln>
        </p:spPr>
      </p:sp>
      <p:sp>
        <p:nvSpPr>
          <p:cNvPr id="121" name="Google Shape;121;p5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6"/>
        </a:solidFill>
        <a:effectLst/>
      </p:bgPr>
    </p:bg>
    <p:spTree>
      <p:nvGrpSpPr>
        <p:cNvPr id="1" name="Shape 123"/>
        <p:cNvGrpSpPr/>
        <p:nvPr/>
      </p:nvGrpSpPr>
      <p:grpSpPr>
        <a:xfrm>
          <a:off x="0" y="0"/>
          <a:ext cx="0" cy="0"/>
          <a:chOff x="0" y="0"/>
          <a:chExt cx="0" cy="0"/>
        </a:xfrm>
      </p:grpSpPr>
      <p:grpSp>
        <p:nvGrpSpPr>
          <p:cNvPr id="124" name="Google Shape;124;p47"/>
          <p:cNvGrpSpPr/>
          <p:nvPr/>
        </p:nvGrpSpPr>
        <p:grpSpPr>
          <a:xfrm rot="-9233215">
            <a:off x="10129411" y="5122363"/>
            <a:ext cx="1606966" cy="1446929"/>
            <a:chOff x="6486650" y="2648852"/>
            <a:chExt cx="2745260" cy="2471860"/>
          </a:xfrm>
        </p:grpSpPr>
        <p:sp>
          <p:nvSpPr>
            <p:cNvPr id="125" name="Google Shape;125;p47"/>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26" name="Google Shape;126;p47"/>
            <p:cNvGrpSpPr/>
            <p:nvPr/>
          </p:nvGrpSpPr>
          <p:grpSpPr>
            <a:xfrm>
              <a:off x="7392963" y="2648852"/>
              <a:ext cx="1838947" cy="1835405"/>
              <a:chOff x="7167947" y="1624190"/>
              <a:chExt cx="2677922" cy="2672763"/>
            </a:xfrm>
          </p:grpSpPr>
          <p:sp>
            <p:nvSpPr>
              <p:cNvPr id="127" name="Google Shape;127;p47"/>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47"/>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29" name="Google Shape;129;p47"/>
          <p:cNvSpPr/>
          <p:nvPr/>
        </p:nvSpPr>
        <p:spPr>
          <a:xfrm>
            <a:off x="10132589" y="4237994"/>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0" name="Google Shape;130;p47"/>
          <p:cNvGrpSpPr/>
          <p:nvPr/>
        </p:nvGrpSpPr>
        <p:grpSpPr>
          <a:xfrm rot="2159485">
            <a:off x="10055501" y="2964359"/>
            <a:ext cx="1639387" cy="985059"/>
            <a:chOff x="2753518" y="3556278"/>
            <a:chExt cx="2028524" cy="1218879"/>
          </a:xfrm>
        </p:grpSpPr>
        <p:sp>
          <p:nvSpPr>
            <p:cNvPr id="131" name="Google Shape;131;p47"/>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2" name="Google Shape;132;p47"/>
            <p:cNvGrpSpPr/>
            <p:nvPr/>
          </p:nvGrpSpPr>
          <p:grpSpPr>
            <a:xfrm>
              <a:off x="3563163" y="3556278"/>
              <a:ext cx="1218879" cy="1218879"/>
              <a:chOff x="3264582" y="1870309"/>
              <a:chExt cx="1774962" cy="1774962"/>
            </a:xfrm>
          </p:grpSpPr>
          <p:sp>
            <p:nvSpPr>
              <p:cNvPr id="133" name="Google Shape;133;p47"/>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47"/>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35" name="Google Shape;135;p47"/>
          <p:cNvSpPr/>
          <p:nvPr/>
        </p:nvSpPr>
        <p:spPr>
          <a:xfrm>
            <a:off x="8967752" y="3381941"/>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47"/>
          <p:cNvSpPr/>
          <p:nvPr/>
        </p:nvSpPr>
        <p:spPr>
          <a:xfrm>
            <a:off x="3024122" y="1688320"/>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47"/>
          <p:cNvSpPr/>
          <p:nvPr/>
        </p:nvSpPr>
        <p:spPr>
          <a:xfrm>
            <a:off x="11118869" y="220249"/>
            <a:ext cx="853923" cy="853924"/>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8" name="Google Shape;138;p47"/>
          <p:cNvGrpSpPr/>
          <p:nvPr/>
        </p:nvGrpSpPr>
        <p:grpSpPr>
          <a:xfrm rot="1212279">
            <a:off x="4087175" y="247501"/>
            <a:ext cx="3054679" cy="1218879"/>
            <a:chOff x="1727363" y="3556278"/>
            <a:chExt cx="3054679" cy="1218879"/>
          </a:xfrm>
        </p:grpSpPr>
        <p:sp>
          <p:nvSpPr>
            <p:cNvPr id="139" name="Google Shape;139;p47"/>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40" name="Google Shape;140;p47"/>
            <p:cNvGrpSpPr/>
            <p:nvPr/>
          </p:nvGrpSpPr>
          <p:grpSpPr>
            <a:xfrm>
              <a:off x="3563163" y="3556278"/>
              <a:ext cx="1218879" cy="1218879"/>
              <a:chOff x="3264582" y="1870309"/>
              <a:chExt cx="1774962" cy="1774962"/>
            </a:xfrm>
          </p:grpSpPr>
          <p:sp>
            <p:nvSpPr>
              <p:cNvPr id="141" name="Google Shape;141;p47"/>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47"/>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3" name="Google Shape;143;p47"/>
            <p:cNvSpPr/>
            <p:nvPr/>
          </p:nvSpPr>
          <p:spPr>
            <a:xfrm>
              <a:off x="1727363" y="4086481"/>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4" name="Google Shape;144;p47"/>
          <p:cNvGrpSpPr/>
          <p:nvPr/>
        </p:nvGrpSpPr>
        <p:grpSpPr>
          <a:xfrm>
            <a:off x="8507469" y="529601"/>
            <a:ext cx="2745260" cy="2471860"/>
            <a:chOff x="6486650" y="2648852"/>
            <a:chExt cx="2745260" cy="2471860"/>
          </a:xfrm>
        </p:grpSpPr>
        <p:sp>
          <p:nvSpPr>
            <p:cNvPr id="145" name="Google Shape;145;p47"/>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46" name="Google Shape;146;p47"/>
            <p:cNvGrpSpPr/>
            <p:nvPr/>
          </p:nvGrpSpPr>
          <p:grpSpPr>
            <a:xfrm>
              <a:off x="7392963" y="2648852"/>
              <a:ext cx="1838947" cy="1835405"/>
              <a:chOff x="7167947" y="1624190"/>
              <a:chExt cx="2677922" cy="2672763"/>
            </a:xfrm>
          </p:grpSpPr>
          <p:sp>
            <p:nvSpPr>
              <p:cNvPr id="147" name="Google Shape;147;p47"/>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47"/>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149" name="Google Shape;149;p47"/>
          <p:cNvGrpSpPr/>
          <p:nvPr/>
        </p:nvGrpSpPr>
        <p:grpSpPr>
          <a:xfrm rot="-2944815">
            <a:off x="7923365" y="4809769"/>
            <a:ext cx="1639387" cy="985059"/>
            <a:chOff x="2753518" y="3556278"/>
            <a:chExt cx="2028524" cy="1218879"/>
          </a:xfrm>
        </p:grpSpPr>
        <p:sp>
          <p:nvSpPr>
            <p:cNvPr id="150" name="Google Shape;150;p47"/>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1" name="Google Shape;151;p47"/>
            <p:cNvGrpSpPr/>
            <p:nvPr/>
          </p:nvGrpSpPr>
          <p:grpSpPr>
            <a:xfrm>
              <a:off x="3563163" y="3556278"/>
              <a:ext cx="1218879" cy="1218879"/>
              <a:chOff x="3264582" y="1870309"/>
              <a:chExt cx="1774962" cy="1774962"/>
            </a:xfrm>
          </p:grpSpPr>
          <p:sp>
            <p:nvSpPr>
              <p:cNvPr id="152" name="Google Shape;152;p47"/>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47"/>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154" name="Google Shape;154;p47"/>
          <p:cNvGrpSpPr/>
          <p:nvPr/>
        </p:nvGrpSpPr>
        <p:grpSpPr>
          <a:xfrm>
            <a:off x="218787" y="4076953"/>
            <a:ext cx="2745260" cy="2471860"/>
            <a:chOff x="6486650" y="2648852"/>
            <a:chExt cx="2745260" cy="2471860"/>
          </a:xfrm>
        </p:grpSpPr>
        <p:sp>
          <p:nvSpPr>
            <p:cNvPr id="155" name="Google Shape;155;p47"/>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6" name="Google Shape;156;p47"/>
            <p:cNvGrpSpPr/>
            <p:nvPr/>
          </p:nvGrpSpPr>
          <p:grpSpPr>
            <a:xfrm>
              <a:off x="7392963" y="2648852"/>
              <a:ext cx="1838947" cy="1835405"/>
              <a:chOff x="7167947" y="1624190"/>
              <a:chExt cx="2677922" cy="2672763"/>
            </a:xfrm>
          </p:grpSpPr>
          <p:sp>
            <p:nvSpPr>
              <p:cNvPr id="157" name="Google Shape;157;p47"/>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47"/>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59" name="Google Shape;159;p47"/>
          <p:cNvSpPr/>
          <p:nvPr/>
        </p:nvSpPr>
        <p:spPr>
          <a:xfrm>
            <a:off x="3839744" y="5541765"/>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47"/>
          <p:cNvSpPr/>
          <p:nvPr/>
        </p:nvSpPr>
        <p:spPr>
          <a:xfrm>
            <a:off x="3024122" y="4785587"/>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47"/>
          <p:cNvSpPr/>
          <p:nvPr/>
        </p:nvSpPr>
        <p:spPr>
          <a:xfrm rot="2246763">
            <a:off x="322349" y="3332008"/>
            <a:ext cx="1218879" cy="1218879"/>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47"/>
          <p:cNvSpPr/>
          <p:nvPr/>
        </p:nvSpPr>
        <p:spPr>
          <a:xfrm>
            <a:off x="6408280" y="6041992"/>
            <a:ext cx="494433" cy="491686"/>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3" name="Google Shape;163;p47"/>
          <p:cNvGrpSpPr/>
          <p:nvPr/>
        </p:nvGrpSpPr>
        <p:grpSpPr>
          <a:xfrm rot="-7459571">
            <a:off x="1251624" y="1931265"/>
            <a:ext cx="1916415" cy="1725560"/>
            <a:chOff x="6486650" y="2648852"/>
            <a:chExt cx="2745260" cy="2471860"/>
          </a:xfrm>
        </p:grpSpPr>
        <p:sp>
          <p:nvSpPr>
            <p:cNvPr id="164" name="Google Shape;164;p47"/>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5" name="Google Shape;165;p47"/>
            <p:cNvGrpSpPr/>
            <p:nvPr/>
          </p:nvGrpSpPr>
          <p:grpSpPr>
            <a:xfrm>
              <a:off x="7392963" y="2648852"/>
              <a:ext cx="1838947" cy="1835405"/>
              <a:chOff x="7167947" y="1624190"/>
              <a:chExt cx="2677922" cy="2672763"/>
            </a:xfrm>
          </p:grpSpPr>
          <p:sp>
            <p:nvSpPr>
              <p:cNvPr id="166" name="Google Shape;166;p47"/>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47"/>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68" name="Google Shape;168;p47"/>
          <p:cNvSpPr/>
          <p:nvPr/>
        </p:nvSpPr>
        <p:spPr>
          <a:xfrm>
            <a:off x="529815" y="248541"/>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47"/>
          <p:cNvSpPr/>
          <p:nvPr/>
        </p:nvSpPr>
        <p:spPr>
          <a:xfrm>
            <a:off x="7565721" y="431683"/>
            <a:ext cx="1263772" cy="1286476"/>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0" name="Google Shape;170;p47"/>
          <p:cNvGrpSpPr/>
          <p:nvPr/>
        </p:nvGrpSpPr>
        <p:grpSpPr>
          <a:xfrm rot="-1800000">
            <a:off x="206465" y="743263"/>
            <a:ext cx="3054679" cy="1218879"/>
            <a:chOff x="1727363" y="3556278"/>
            <a:chExt cx="3054679" cy="1218879"/>
          </a:xfrm>
        </p:grpSpPr>
        <p:sp>
          <p:nvSpPr>
            <p:cNvPr id="171" name="Google Shape;171;p47"/>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2" name="Google Shape;172;p47"/>
            <p:cNvGrpSpPr/>
            <p:nvPr/>
          </p:nvGrpSpPr>
          <p:grpSpPr>
            <a:xfrm>
              <a:off x="3563163" y="3556278"/>
              <a:ext cx="1218879" cy="1218879"/>
              <a:chOff x="3264582" y="1870309"/>
              <a:chExt cx="1774962" cy="1774962"/>
            </a:xfrm>
          </p:grpSpPr>
          <p:sp>
            <p:nvSpPr>
              <p:cNvPr id="173" name="Google Shape;173;p47"/>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47"/>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5" name="Google Shape;175;p47"/>
            <p:cNvSpPr/>
            <p:nvPr/>
          </p:nvSpPr>
          <p:spPr>
            <a:xfrm>
              <a:off x="1727363" y="4086481"/>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76" name="Google Shape;176;p47"/>
          <p:cNvGrpSpPr/>
          <p:nvPr/>
        </p:nvGrpSpPr>
        <p:grpSpPr>
          <a:xfrm rot="-8492203">
            <a:off x="6810793" y="5777610"/>
            <a:ext cx="1277753" cy="767764"/>
            <a:chOff x="2753518" y="3556278"/>
            <a:chExt cx="2028524" cy="1218879"/>
          </a:xfrm>
        </p:grpSpPr>
        <p:sp>
          <p:nvSpPr>
            <p:cNvPr id="177" name="Google Shape;177;p47"/>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8" name="Google Shape;178;p47"/>
            <p:cNvGrpSpPr/>
            <p:nvPr/>
          </p:nvGrpSpPr>
          <p:grpSpPr>
            <a:xfrm>
              <a:off x="3563163" y="3556278"/>
              <a:ext cx="1218879" cy="1218879"/>
              <a:chOff x="3264582" y="1870309"/>
              <a:chExt cx="1774962" cy="1774962"/>
            </a:xfrm>
          </p:grpSpPr>
          <p:sp>
            <p:nvSpPr>
              <p:cNvPr id="179" name="Google Shape;179;p47"/>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47"/>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81" name="Google Shape;181;p47"/>
          <p:cNvSpPr/>
          <p:nvPr/>
        </p:nvSpPr>
        <p:spPr>
          <a:xfrm>
            <a:off x="8809094" y="351406"/>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6"/>
        </a:solidFill>
        <a:effectLst/>
      </p:bgPr>
    </p:bg>
    <p:spTree>
      <p:nvGrpSpPr>
        <p:cNvPr id="1" name="Shape 182"/>
        <p:cNvGrpSpPr/>
        <p:nvPr/>
      </p:nvGrpSpPr>
      <p:grpSpPr>
        <a:xfrm>
          <a:off x="0" y="0"/>
          <a:ext cx="0" cy="0"/>
          <a:chOff x="0" y="0"/>
          <a:chExt cx="0" cy="0"/>
        </a:xfrm>
      </p:grpSpPr>
      <p:sp>
        <p:nvSpPr>
          <p:cNvPr id="183" name="Google Shape;183;p48"/>
          <p:cNvSpPr/>
          <p:nvPr/>
        </p:nvSpPr>
        <p:spPr>
          <a:xfrm>
            <a:off x="-8316" y="1423107"/>
            <a:ext cx="12208633" cy="5434893"/>
          </a:xfrm>
          <a:custGeom>
            <a:avLst/>
            <a:gdLst/>
            <a:ahLst/>
            <a:cxnLst/>
            <a:rect l="l" t="t" r="r" b="b"/>
            <a:pathLst>
              <a:path w="12208633" h="5434893" extrusionOk="0">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lt1">
              <a:alpha val="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84" name="Google Shape;184;p48"/>
          <p:cNvGrpSpPr/>
          <p:nvPr/>
        </p:nvGrpSpPr>
        <p:grpSpPr>
          <a:xfrm>
            <a:off x="77391" y="2097808"/>
            <a:ext cx="11895401" cy="4751287"/>
            <a:chOff x="77391" y="2097808"/>
            <a:chExt cx="11895401" cy="4751287"/>
          </a:xfrm>
        </p:grpSpPr>
        <p:grpSp>
          <p:nvGrpSpPr>
            <p:cNvPr id="185" name="Google Shape;185;p48"/>
            <p:cNvGrpSpPr/>
            <p:nvPr/>
          </p:nvGrpSpPr>
          <p:grpSpPr>
            <a:xfrm rot="-9233215">
              <a:off x="10129411" y="5122363"/>
              <a:ext cx="1606966" cy="1446929"/>
              <a:chOff x="6486650" y="2648852"/>
              <a:chExt cx="2745260" cy="2471860"/>
            </a:xfrm>
          </p:grpSpPr>
          <p:sp>
            <p:nvSpPr>
              <p:cNvPr id="186" name="Google Shape;186;p48"/>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87" name="Google Shape;187;p48"/>
              <p:cNvGrpSpPr/>
              <p:nvPr/>
            </p:nvGrpSpPr>
            <p:grpSpPr>
              <a:xfrm>
                <a:off x="7392963" y="2648852"/>
                <a:ext cx="1838947" cy="1835405"/>
                <a:chOff x="7167947" y="1624190"/>
                <a:chExt cx="2677922" cy="2672763"/>
              </a:xfrm>
            </p:grpSpPr>
            <p:sp>
              <p:nvSpPr>
                <p:cNvPr id="188" name="Google Shape;188;p48"/>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48"/>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90" name="Google Shape;190;p48"/>
            <p:cNvSpPr/>
            <p:nvPr/>
          </p:nvSpPr>
          <p:spPr>
            <a:xfrm>
              <a:off x="10132589" y="4237994"/>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1" name="Google Shape;191;p48"/>
            <p:cNvGrpSpPr/>
            <p:nvPr/>
          </p:nvGrpSpPr>
          <p:grpSpPr>
            <a:xfrm rot="2159485">
              <a:off x="10055501" y="2964359"/>
              <a:ext cx="1639387" cy="985059"/>
              <a:chOff x="2753518" y="3556278"/>
              <a:chExt cx="2028524" cy="1218879"/>
            </a:xfrm>
          </p:grpSpPr>
          <p:sp>
            <p:nvSpPr>
              <p:cNvPr id="192" name="Google Shape;192;p48"/>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3" name="Google Shape;193;p48"/>
              <p:cNvGrpSpPr/>
              <p:nvPr/>
            </p:nvGrpSpPr>
            <p:grpSpPr>
              <a:xfrm>
                <a:off x="3563163" y="3556278"/>
                <a:ext cx="1218879" cy="1218879"/>
                <a:chOff x="3264582" y="1870309"/>
                <a:chExt cx="1774962" cy="1774962"/>
              </a:xfrm>
            </p:grpSpPr>
            <p:sp>
              <p:nvSpPr>
                <p:cNvPr id="194" name="Google Shape;194;p48"/>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48"/>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96" name="Google Shape;196;p48"/>
            <p:cNvSpPr/>
            <p:nvPr/>
          </p:nvSpPr>
          <p:spPr>
            <a:xfrm>
              <a:off x="5436819" y="3673417"/>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48"/>
            <p:cNvSpPr/>
            <p:nvPr/>
          </p:nvSpPr>
          <p:spPr>
            <a:xfrm>
              <a:off x="4032637" y="2622975"/>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48"/>
            <p:cNvSpPr/>
            <p:nvPr/>
          </p:nvSpPr>
          <p:spPr>
            <a:xfrm>
              <a:off x="4673077" y="4204265"/>
              <a:ext cx="853923" cy="853924"/>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9" name="Google Shape;199;p48"/>
            <p:cNvGrpSpPr/>
            <p:nvPr/>
          </p:nvGrpSpPr>
          <p:grpSpPr>
            <a:xfrm rot="2246763">
              <a:off x="932314" y="2900862"/>
              <a:ext cx="3054679" cy="1218879"/>
              <a:chOff x="1727363" y="3556278"/>
              <a:chExt cx="3054679" cy="1218879"/>
            </a:xfrm>
          </p:grpSpPr>
          <p:sp>
            <p:nvSpPr>
              <p:cNvPr id="200" name="Google Shape;200;p48"/>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01" name="Google Shape;201;p48"/>
              <p:cNvGrpSpPr/>
              <p:nvPr/>
            </p:nvGrpSpPr>
            <p:grpSpPr>
              <a:xfrm>
                <a:off x="3563163" y="3556278"/>
                <a:ext cx="1218879" cy="1218879"/>
                <a:chOff x="3264582" y="1870309"/>
                <a:chExt cx="1774962" cy="1774962"/>
              </a:xfrm>
            </p:grpSpPr>
            <p:sp>
              <p:nvSpPr>
                <p:cNvPr id="202" name="Google Shape;202;p48"/>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48"/>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04" name="Google Shape;204;p48"/>
              <p:cNvSpPr/>
              <p:nvPr/>
            </p:nvSpPr>
            <p:spPr>
              <a:xfrm>
                <a:off x="1727363" y="4086481"/>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05" name="Google Shape;205;p48"/>
            <p:cNvGrpSpPr/>
            <p:nvPr/>
          </p:nvGrpSpPr>
          <p:grpSpPr>
            <a:xfrm>
              <a:off x="6486650" y="2648852"/>
              <a:ext cx="2745260" cy="2471860"/>
              <a:chOff x="6486650" y="2648852"/>
              <a:chExt cx="2745260" cy="2471860"/>
            </a:xfrm>
          </p:grpSpPr>
          <p:sp>
            <p:nvSpPr>
              <p:cNvPr id="206" name="Google Shape;206;p48"/>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07" name="Google Shape;207;p48"/>
              <p:cNvGrpSpPr/>
              <p:nvPr/>
            </p:nvGrpSpPr>
            <p:grpSpPr>
              <a:xfrm>
                <a:off x="7392963" y="2648852"/>
                <a:ext cx="1838947" cy="1835405"/>
                <a:chOff x="7167947" y="1624190"/>
                <a:chExt cx="2677922" cy="2672763"/>
              </a:xfrm>
            </p:grpSpPr>
            <p:sp>
              <p:nvSpPr>
                <p:cNvPr id="208" name="Google Shape;208;p48"/>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48"/>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10" name="Google Shape;210;p48"/>
            <p:cNvGrpSpPr/>
            <p:nvPr/>
          </p:nvGrpSpPr>
          <p:grpSpPr>
            <a:xfrm rot="-2944815">
              <a:off x="7923365" y="4809769"/>
              <a:ext cx="1639387" cy="985059"/>
              <a:chOff x="2753518" y="3556278"/>
              <a:chExt cx="2028524" cy="1218879"/>
            </a:xfrm>
          </p:grpSpPr>
          <p:sp>
            <p:nvSpPr>
              <p:cNvPr id="211" name="Google Shape;211;p48"/>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2" name="Google Shape;212;p48"/>
              <p:cNvGrpSpPr/>
              <p:nvPr/>
            </p:nvGrpSpPr>
            <p:grpSpPr>
              <a:xfrm>
                <a:off x="3563163" y="3556278"/>
                <a:ext cx="1218879" cy="1218879"/>
                <a:chOff x="3264582" y="1870309"/>
                <a:chExt cx="1774962" cy="1774962"/>
              </a:xfrm>
            </p:grpSpPr>
            <p:sp>
              <p:nvSpPr>
                <p:cNvPr id="213" name="Google Shape;213;p48"/>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214;p48"/>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15" name="Google Shape;215;p48"/>
            <p:cNvGrpSpPr/>
            <p:nvPr/>
          </p:nvGrpSpPr>
          <p:grpSpPr>
            <a:xfrm>
              <a:off x="218787" y="4076953"/>
              <a:ext cx="2745260" cy="2471860"/>
              <a:chOff x="6486650" y="2648852"/>
              <a:chExt cx="2745260" cy="2471860"/>
            </a:xfrm>
          </p:grpSpPr>
          <p:sp>
            <p:nvSpPr>
              <p:cNvPr id="216" name="Google Shape;216;p48"/>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7" name="Google Shape;217;p48"/>
              <p:cNvGrpSpPr/>
              <p:nvPr/>
            </p:nvGrpSpPr>
            <p:grpSpPr>
              <a:xfrm>
                <a:off x="7392963" y="2648852"/>
                <a:ext cx="1838947" cy="1835405"/>
                <a:chOff x="7167947" y="1624190"/>
                <a:chExt cx="2677922" cy="2672763"/>
              </a:xfrm>
            </p:grpSpPr>
            <p:sp>
              <p:nvSpPr>
                <p:cNvPr id="218" name="Google Shape;218;p48"/>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219;p48"/>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220" name="Google Shape;220;p48"/>
            <p:cNvSpPr/>
            <p:nvPr/>
          </p:nvSpPr>
          <p:spPr>
            <a:xfrm>
              <a:off x="4309443" y="5224203"/>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48"/>
            <p:cNvSpPr/>
            <p:nvPr/>
          </p:nvSpPr>
          <p:spPr>
            <a:xfrm>
              <a:off x="3167084" y="4595897"/>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48"/>
            <p:cNvSpPr/>
            <p:nvPr/>
          </p:nvSpPr>
          <p:spPr>
            <a:xfrm rot="2246763">
              <a:off x="322349" y="3332008"/>
              <a:ext cx="1218879" cy="1218879"/>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48"/>
            <p:cNvSpPr/>
            <p:nvPr/>
          </p:nvSpPr>
          <p:spPr>
            <a:xfrm>
              <a:off x="6408280" y="6041992"/>
              <a:ext cx="494433" cy="491686"/>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27"/>
        <p:cNvGrpSpPr/>
        <p:nvPr/>
      </p:nvGrpSpPr>
      <p:grpSpPr>
        <a:xfrm>
          <a:off x="0" y="0"/>
          <a:ext cx="0" cy="0"/>
          <a:chOff x="0" y="0"/>
          <a:chExt cx="0" cy="0"/>
        </a:xfrm>
      </p:grpSpPr>
      <p:sp>
        <p:nvSpPr>
          <p:cNvPr id="228" name="Google Shape;228;g2407539f9df_7_3"/>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29" name="Google Shape;229;g2407539f9df_7_3"/>
          <p:cNvSpPr txBox="1">
            <a:spLocks noGrp="1"/>
          </p:cNvSpPr>
          <p:nvPr>
            <p:ph type="subTitle" idx="1"/>
          </p:nvPr>
        </p:nvSpPr>
        <p:spPr>
          <a:xfrm>
            <a:off x="609127" y="1603963"/>
            <a:ext cx="10971684" cy="39768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31"/>
        <p:cNvGrpSpPr/>
        <p:nvPr/>
      </p:nvGrpSpPr>
      <p:grpSpPr>
        <a:xfrm>
          <a:off x="0" y="0"/>
          <a:ext cx="0" cy="0"/>
          <a:chOff x="0" y="0"/>
          <a:chExt cx="0" cy="0"/>
        </a:xfrm>
      </p:grpSpPr>
      <p:sp>
        <p:nvSpPr>
          <p:cNvPr id="232" name="Google Shape;232;g2407539f9df_7_7"/>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33" name="Google Shape;233;g2407539f9df_7_7"/>
          <p:cNvSpPr txBox="1">
            <a:spLocks noGrp="1"/>
          </p:cNvSpPr>
          <p:nvPr>
            <p:ph type="body" idx="1"/>
          </p:nvPr>
        </p:nvSpPr>
        <p:spPr>
          <a:xfrm>
            <a:off x="609127" y="1603963"/>
            <a:ext cx="10971684" cy="397681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4"/>
        <p:cNvGrpSpPr/>
        <p:nvPr/>
      </p:nvGrpSpPr>
      <p:grpSpPr>
        <a:xfrm>
          <a:off x="0" y="0"/>
          <a:ext cx="0" cy="0"/>
          <a:chOff x="0" y="0"/>
          <a:chExt cx="0" cy="0"/>
        </a:xfrm>
      </p:grpSpPr>
      <p:sp>
        <p:nvSpPr>
          <p:cNvPr id="235" name="Google Shape;235;g2407539f9df_7_10"/>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36" name="Google Shape;236;g2407539f9df_7_10"/>
          <p:cNvSpPr txBox="1">
            <a:spLocks noGrp="1"/>
          </p:cNvSpPr>
          <p:nvPr>
            <p:ph type="body" idx="1"/>
          </p:nvPr>
        </p:nvSpPr>
        <p:spPr>
          <a:xfrm>
            <a:off x="609127" y="1603963"/>
            <a:ext cx="5354133" cy="397681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37" name="Google Shape;237;g2407539f9df_7_10"/>
          <p:cNvSpPr txBox="1">
            <a:spLocks noGrp="1"/>
          </p:cNvSpPr>
          <p:nvPr>
            <p:ph type="body" idx="2"/>
          </p:nvPr>
        </p:nvSpPr>
        <p:spPr>
          <a:xfrm>
            <a:off x="6231467" y="1603963"/>
            <a:ext cx="5354133" cy="397681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g2407539f9df_7_14"/>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11"/>
        <p:cNvGrpSpPr/>
        <p:nvPr/>
      </p:nvGrpSpPr>
      <p:grpSpPr>
        <a:xfrm>
          <a:off x="0" y="0"/>
          <a:ext cx="0" cy="0"/>
          <a:chOff x="0" y="0"/>
          <a:chExt cx="0" cy="0"/>
        </a:xfrm>
      </p:grpSpPr>
      <p:sp>
        <p:nvSpPr>
          <p:cNvPr id="12" name="Google Shape;12;p40"/>
          <p:cNvSpPr/>
          <p:nvPr/>
        </p:nvSpPr>
        <p:spPr>
          <a:xfrm>
            <a:off x="0" y="0"/>
            <a:ext cx="3981450"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 name="Google Shape;13;p40"/>
          <p:cNvGrpSpPr/>
          <p:nvPr/>
        </p:nvGrpSpPr>
        <p:grpSpPr>
          <a:xfrm rot="2111792">
            <a:off x="2774432" y="4213857"/>
            <a:ext cx="769275" cy="527404"/>
            <a:chOff x="5392597" y="1514643"/>
            <a:chExt cx="662791" cy="454401"/>
          </a:xfrm>
        </p:grpSpPr>
        <p:sp>
          <p:nvSpPr>
            <p:cNvPr id="14" name="Google Shape;14;p40"/>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 name="Google Shape;15;p40"/>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 name="Google Shape;16;p40"/>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 name="Google Shape;17;p40"/>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40"/>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9" name="Google Shape;19;p40"/>
          <p:cNvGrpSpPr/>
          <p:nvPr/>
        </p:nvGrpSpPr>
        <p:grpSpPr>
          <a:xfrm rot="-1330280">
            <a:off x="2788843" y="4597087"/>
            <a:ext cx="773065" cy="771576"/>
            <a:chOff x="7167947" y="1624190"/>
            <a:chExt cx="2677920" cy="2672764"/>
          </a:xfrm>
        </p:grpSpPr>
        <p:sp>
          <p:nvSpPr>
            <p:cNvPr id="20" name="Google Shape;20;p40"/>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40"/>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2" name="Google Shape;22;p40"/>
          <p:cNvGrpSpPr/>
          <p:nvPr/>
        </p:nvGrpSpPr>
        <p:grpSpPr>
          <a:xfrm rot="-4120303" flipH="1">
            <a:off x="2472151" y="4247213"/>
            <a:ext cx="772961" cy="527468"/>
            <a:chOff x="5392597" y="1514643"/>
            <a:chExt cx="665967" cy="454455"/>
          </a:xfrm>
        </p:grpSpPr>
        <p:sp>
          <p:nvSpPr>
            <p:cNvPr id="23" name="Google Shape;23;p40"/>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40"/>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40"/>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6;p40"/>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0"/>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8" name="Google Shape;28;p40"/>
          <p:cNvGrpSpPr/>
          <p:nvPr/>
        </p:nvGrpSpPr>
        <p:grpSpPr>
          <a:xfrm rot="2246763">
            <a:off x="1974127" y="1362251"/>
            <a:ext cx="2028524" cy="1778017"/>
            <a:chOff x="2753518" y="2997140"/>
            <a:chExt cx="2028524" cy="1778017"/>
          </a:xfrm>
        </p:grpSpPr>
        <p:sp>
          <p:nvSpPr>
            <p:cNvPr id="29" name="Google Shape;29;p40"/>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0" name="Google Shape;30;p40"/>
            <p:cNvGrpSpPr/>
            <p:nvPr/>
          </p:nvGrpSpPr>
          <p:grpSpPr>
            <a:xfrm>
              <a:off x="3563163" y="3556278"/>
              <a:ext cx="1218879" cy="1218879"/>
              <a:chOff x="3264582" y="1870309"/>
              <a:chExt cx="1774962" cy="1774962"/>
            </a:xfrm>
          </p:grpSpPr>
          <p:sp>
            <p:nvSpPr>
              <p:cNvPr id="31" name="Google Shape;31;p40"/>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40"/>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3" name="Google Shape;33;p40"/>
            <p:cNvSpPr/>
            <p:nvPr/>
          </p:nvSpPr>
          <p:spPr>
            <a:xfrm>
              <a:off x="3308806" y="2997140"/>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4" name="Google Shape;34;p40"/>
          <p:cNvGrpSpPr/>
          <p:nvPr/>
        </p:nvGrpSpPr>
        <p:grpSpPr>
          <a:xfrm>
            <a:off x="0" y="2766599"/>
            <a:ext cx="2745260" cy="2471860"/>
            <a:chOff x="6486650" y="2648852"/>
            <a:chExt cx="2745260" cy="2471860"/>
          </a:xfrm>
        </p:grpSpPr>
        <p:sp>
          <p:nvSpPr>
            <p:cNvPr id="35" name="Google Shape;35;p40"/>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6" name="Google Shape;36;p40"/>
            <p:cNvGrpSpPr/>
            <p:nvPr/>
          </p:nvGrpSpPr>
          <p:grpSpPr>
            <a:xfrm>
              <a:off x="7392963" y="2648852"/>
              <a:ext cx="1838947" cy="1835405"/>
              <a:chOff x="7167947" y="1624190"/>
              <a:chExt cx="2677922" cy="2672763"/>
            </a:xfrm>
          </p:grpSpPr>
          <p:sp>
            <p:nvSpPr>
              <p:cNvPr id="37" name="Google Shape;37;p40"/>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40"/>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39" name="Google Shape;39;p40"/>
          <p:cNvSpPr/>
          <p:nvPr/>
        </p:nvSpPr>
        <p:spPr>
          <a:xfrm>
            <a:off x="3140906" y="3608100"/>
            <a:ext cx="623915" cy="635123"/>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40"/>
          <p:cNvSpPr/>
          <p:nvPr/>
        </p:nvSpPr>
        <p:spPr>
          <a:xfrm rot="2246763">
            <a:off x="103562" y="2021654"/>
            <a:ext cx="1218879" cy="1218879"/>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40"/>
          <p:cNvSpPr/>
          <p:nvPr/>
        </p:nvSpPr>
        <p:spPr>
          <a:xfrm rot="10800000" flipH="1">
            <a:off x="292045" y="0"/>
            <a:ext cx="1618488"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2" name="Google Shape;42;p40"/>
          <p:cNvGrpSpPr/>
          <p:nvPr/>
        </p:nvGrpSpPr>
        <p:grpSpPr>
          <a:xfrm rot="9449292">
            <a:off x="2408466" y="3007856"/>
            <a:ext cx="405220" cy="1013819"/>
            <a:chOff x="4130248" y="650162"/>
            <a:chExt cx="502279" cy="1664988"/>
          </a:xfrm>
        </p:grpSpPr>
        <p:sp>
          <p:nvSpPr>
            <p:cNvPr id="43" name="Google Shape;43;p40"/>
            <p:cNvSpPr/>
            <p:nvPr/>
          </p:nvSpPr>
          <p:spPr>
            <a:xfrm>
              <a:off x="4130248" y="650162"/>
              <a:ext cx="502273"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Google Shape;44;p40"/>
            <p:cNvSpPr/>
            <p:nvPr/>
          </p:nvSpPr>
          <p:spPr>
            <a:xfrm>
              <a:off x="4449648" y="650162"/>
              <a:ext cx="182879"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5" name="Google Shape;45;p40"/>
          <p:cNvGrpSpPr/>
          <p:nvPr/>
        </p:nvGrpSpPr>
        <p:grpSpPr>
          <a:xfrm rot="4904020">
            <a:off x="2663420" y="3873638"/>
            <a:ext cx="340169" cy="340171"/>
            <a:chOff x="5108323" y="1463792"/>
            <a:chExt cx="374636" cy="374638"/>
          </a:xfrm>
        </p:grpSpPr>
        <p:sp>
          <p:nvSpPr>
            <p:cNvPr id="46" name="Google Shape;46;p40"/>
            <p:cNvSpPr/>
            <p:nvPr/>
          </p:nvSpPr>
          <p:spPr>
            <a:xfrm>
              <a:off x="5108323" y="1463792"/>
              <a:ext cx="374636" cy="37463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40"/>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8" name="Google Shape;48;p40"/>
          <p:cNvGrpSpPr/>
          <p:nvPr/>
        </p:nvGrpSpPr>
        <p:grpSpPr>
          <a:xfrm rot="-4027632" flipH="1">
            <a:off x="1242338" y="1441676"/>
            <a:ext cx="915488" cy="1737830"/>
            <a:chOff x="153404" y="587024"/>
            <a:chExt cx="999564" cy="1627256"/>
          </a:xfrm>
        </p:grpSpPr>
        <p:sp>
          <p:nvSpPr>
            <p:cNvPr id="49" name="Google Shape;49;p40"/>
            <p:cNvSpPr/>
            <p:nvPr/>
          </p:nvSpPr>
          <p:spPr>
            <a:xfrm rot="-1104389">
              <a:off x="400453" y="630207"/>
              <a:ext cx="522894" cy="1539139"/>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50;p40"/>
            <p:cNvSpPr/>
            <p:nvPr/>
          </p:nvSpPr>
          <p:spPr>
            <a:xfrm rot="-1104389">
              <a:off x="391499" y="684262"/>
              <a:ext cx="191608" cy="1539139"/>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1" name="Google Shape;51;p40"/>
          <p:cNvGrpSpPr/>
          <p:nvPr/>
        </p:nvGrpSpPr>
        <p:grpSpPr>
          <a:xfrm rot="9737426" flipH="1">
            <a:off x="2091150" y="2624217"/>
            <a:ext cx="514460" cy="514460"/>
            <a:chOff x="121429" y="411151"/>
            <a:chExt cx="607375" cy="607375"/>
          </a:xfrm>
        </p:grpSpPr>
        <p:sp>
          <p:nvSpPr>
            <p:cNvPr id="52" name="Google Shape;52;p40"/>
            <p:cNvSpPr/>
            <p:nvPr/>
          </p:nvSpPr>
          <p:spPr>
            <a:xfrm>
              <a:off x="121429" y="411151"/>
              <a:ext cx="607375" cy="607375"/>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40"/>
            <p:cNvSpPr/>
            <p:nvPr/>
          </p:nvSpPr>
          <p:spPr>
            <a:xfrm>
              <a:off x="186933" y="476655"/>
              <a:ext cx="476367" cy="47636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40"/>
            <p:cNvSpPr/>
            <p:nvPr/>
          </p:nvSpPr>
          <p:spPr>
            <a:xfrm>
              <a:off x="306264" y="596604"/>
              <a:ext cx="237705" cy="23646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40"/>
            <p:cNvSpPr/>
            <p:nvPr/>
          </p:nvSpPr>
          <p:spPr>
            <a:xfrm>
              <a:off x="385558"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6" name="Google Shape;56;p40"/>
          <p:cNvGrpSpPr/>
          <p:nvPr/>
        </p:nvGrpSpPr>
        <p:grpSpPr>
          <a:xfrm rot="9743765" flipH="1">
            <a:off x="650155" y="400861"/>
            <a:ext cx="864399" cy="1407213"/>
            <a:chOff x="153404" y="587025"/>
            <a:chExt cx="999561" cy="1627255"/>
          </a:xfrm>
        </p:grpSpPr>
        <p:sp>
          <p:nvSpPr>
            <p:cNvPr id="57" name="Google Shape;57;p40"/>
            <p:cNvSpPr/>
            <p:nvPr/>
          </p:nvSpPr>
          <p:spPr>
            <a:xfrm rot="-1104389">
              <a:off x="400452" y="630207"/>
              <a:ext cx="522892"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 name="Google Shape;58;p40"/>
            <p:cNvSpPr/>
            <p:nvPr/>
          </p:nvSpPr>
          <p:spPr>
            <a:xfrm rot="-1104389">
              <a:off x="391499" y="684262"/>
              <a:ext cx="191607" cy="1539138"/>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9" name="Google Shape;59;p40"/>
          <p:cNvSpPr/>
          <p:nvPr/>
        </p:nvSpPr>
        <p:spPr>
          <a:xfrm rot="10800000" flipH="1">
            <a:off x="747743" y="1420860"/>
            <a:ext cx="618628" cy="61862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40"/>
          <p:cNvSpPr/>
          <p:nvPr/>
        </p:nvSpPr>
        <p:spPr>
          <a:xfrm rot="10800000" flipH="1">
            <a:off x="814461" y="1487577"/>
            <a:ext cx="485192" cy="485192"/>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40"/>
          <p:cNvSpPr/>
          <p:nvPr/>
        </p:nvSpPr>
        <p:spPr>
          <a:xfrm rot="10800000" flipH="1">
            <a:off x="936003" y="1609750"/>
            <a:ext cx="242109" cy="24084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40"/>
          <p:cNvSpPr/>
          <p:nvPr/>
        </p:nvSpPr>
        <p:spPr>
          <a:xfrm rot="10800000" flipH="1">
            <a:off x="1016764" y="1689879"/>
            <a:ext cx="80588" cy="8058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40"/>
          <p:cNvSpPr/>
          <p:nvPr/>
        </p:nvSpPr>
        <p:spPr>
          <a:xfrm rot="10800000" flipH="1">
            <a:off x="478272" y="255586"/>
            <a:ext cx="1246034" cy="71186"/>
          </a:xfrm>
          <a:prstGeom prst="round2SameRect">
            <a:avLst>
              <a:gd name="adj1" fmla="val 50000"/>
              <a:gd name="adj2"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64;p40"/>
          <p:cNvSpPr/>
          <p:nvPr/>
        </p:nvSpPr>
        <p:spPr>
          <a:xfrm rot="10800000" flipH="1">
            <a:off x="640963" y="322185"/>
            <a:ext cx="920653"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40"/>
          <p:cNvSpPr/>
          <p:nvPr/>
        </p:nvSpPr>
        <p:spPr>
          <a:xfrm>
            <a:off x="292045" y="6035759"/>
            <a:ext cx="3434108" cy="500056"/>
          </a:xfrm>
          <a:custGeom>
            <a:avLst/>
            <a:gdLst/>
            <a:ahLst/>
            <a:cxnLst/>
            <a:rect l="l" t="t" r="r" b="b"/>
            <a:pathLst>
              <a:path w="3349328" h="487710" extrusionOk="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sp>
        <p:nvSpPr>
          <p:cNvPr id="66" name="Google Shape;66;p40"/>
          <p:cNvSpPr/>
          <p:nvPr/>
        </p:nvSpPr>
        <p:spPr>
          <a:xfrm>
            <a:off x="2153235" y="5199161"/>
            <a:ext cx="811572" cy="689415"/>
          </a:xfrm>
          <a:custGeom>
            <a:avLst/>
            <a:gdLst/>
            <a:ahLst/>
            <a:cxnLst/>
            <a:rect l="l" t="t" r="r" b="b"/>
            <a:pathLst>
              <a:path w="844822" h="717660" extrusionOk="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67" name="Google Shape;67;p40"/>
          <p:cNvGrpSpPr/>
          <p:nvPr/>
        </p:nvGrpSpPr>
        <p:grpSpPr>
          <a:xfrm>
            <a:off x="1114621" y="213820"/>
            <a:ext cx="1607080" cy="1447031"/>
            <a:chOff x="6486650" y="2648852"/>
            <a:chExt cx="2745260" cy="2471860"/>
          </a:xfrm>
        </p:grpSpPr>
        <p:sp>
          <p:nvSpPr>
            <p:cNvPr id="68" name="Google Shape;68;p40"/>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9" name="Google Shape;69;p40"/>
            <p:cNvGrpSpPr/>
            <p:nvPr/>
          </p:nvGrpSpPr>
          <p:grpSpPr>
            <a:xfrm>
              <a:off x="7392963" y="2648852"/>
              <a:ext cx="1838947" cy="1835405"/>
              <a:chOff x="7167947" y="1624190"/>
              <a:chExt cx="2677922" cy="2672763"/>
            </a:xfrm>
          </p:grpSpPr>
          <p:sp>
            <p:nvSpPr>
              <p:cNvPr id="70" name="Google Shape;70;p40"/>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40"/>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72" name="Google Shape;72;p40"/>
          <p:cNvGrpSpPr/>
          <p:nvPr/>
        </p:nvGrpSpPr>
        <p:grpSpPr>
          <a:xfrm rot="-6300000">
            <a:off x="1967240" y="4555753"/>
            <a:ext cx="912206" cy="821359"/>
            <a:chOff x="6486650" y="2648852"/>
            <a:chExt cx="2745260" cy="2471860"/>
          </a:xfrm>
        </p:grpSpPr>
        <p:sp>
          <p:nvSpPr>
            <p:cNvPr id="73" name="Google Shape;73;p40"/>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4" name="Google Shape;74;p40"/>
            <p:cNvGrpSpPr/>
            <p:nvPr/>
          </p:nvGrpSpPr>
          <p:grpSpPr>
            <a:xfrm>
              <a:off x="7392963" y="2648852"/>
              <a:ext cx="1838947" cy="1835405"/>
              <a:chOff x="7167947" y="1624190"/>
              <a:chExt cx="2677922" cy="2672763"/>
            </a:xfrm>
          </p:grpSpPr>
          <p:sp>
            <p:nvSpPr>
              <p:cNvPr id="75" name="Google Shape;75;p40"/>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40"/>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77" name="Google Shape;77;p40"/>
          <p:cNvSpPr/>
          <p:nvPr/>
        </p:nvSpPr>
        <p:spPr>
          <a:xfrm>
            <a:off x="2978093" y="369489"/>
            <a:ext cx="623915" cy="635123"/>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0"/>
        <p:cNvGrpSpPr/>
        <p:nvPr/>
      </p:nvGrpSpPr>
      <p:grpSpPr>
        <a:xfrm>
          <a:off x="0" y="0"/>
          <a:ext cx="0" cy="0"/>
          <a:chOff x="0" y="0"/>
          <a:chExt cx="0" cy="0"/>
        </a:xfrm>
      </p:grpSpPr>
      <p:sp>
        <p:nvSpPr>
          <p:cNvPr id="241" name="Google Shape;241;g2407539f9df_7_16"/>
          <p:cNvSpPr txBox="1">
            <a:spLocks noGrp="1"/>
          </p:cNvSpPr>
          <p:nvPr>
            <p:ph type="subTitle" idx="1"/>
          </p:nvPr>
        </p:nvSpPr>
        <p:spPr>
          <a:xfrm>
            <a:off x="609127" y="273423"/>
            <a:ext cx="10971684" cy="530735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2"/>
        <p:cNvGrpSpPr/>
        <p:nvPr/>
      </p:nvGrpSpPr>
      <p:grpSpPr>
        <a:xfrm>
          <a:off x="0" y="0"/>
          <a:ext cx="0" cy="0"/>
          <a:chOff x="0" y="0"/>
          <a:chExt cx="0" cy="0"/>
        </a:xfrm>
      </p:grpSpPr>
      <p:sp>
        <p:nvSpPr>
          <p:cNvPr id="243" name="Google Shape;243;g2407539f9df_7_18"/>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44" name="Google Shape;244;g2407539f9df_7_18"/>
          <p:cNvSpPr txBox="1">
            <a:spLocks noGrp="1"/>
          </p:cNvSpPr>
          <p:nvPr>
            <p:ph type="body" idx="1"/>
          </p:nvPr>
        </p:nvSpPr>
        <p:spPr>
          <a:xfrm>
            <a:off x="609127" y="1603963"/>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45" name="Google Shape;245;g2407539f9df_7_18"/>
          <p:cNvSpPr txBox="1">
            <a:spLocks noGrp="1"/>
          </p:cNvSpPr>
          <p:nvPr>
            <p:ph type="body" idx="2"/>
          </p:nvPr>
        </p:nvSpPr>
        <p:spPr>
          <a:xfrm>
            <a:off x="6231467" y="1603963"/>
            <a:ext cx="5354133" cy="397681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46" name="Google Shape;246;g2407539f9df_7_18"/>
          <p:cNvSpPr txBox="1">
            <a:spLocks noGrp="1"/>
          </p:cNvSpPr>
          <p:nvPr>
            <p:ph type="body" idx="3"/>
          </p:nvPr>
        </p:nvSpPr>
        <p:spPr>
          <a:xfrm>
            <a:off x="609127" y="3681191"/>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47"/>
        <p:cNvGrpSpPr/>
        <p:nvPr/>
      </p:nvGrpSpPr>
      <p:grpSpPr>
        <a:xfrm>
          <a:off x="0" y="0"/>
          <a:ext cx="0" cy="0"/>
          <a:chOff x="0" y="0"/>
          <a:chExt cx="0" cy="0"/>
        </a:xfrm>
      </p:grpSpPr>
      <p:sp>
        <p:nvSpPr>
          <p:cNvPr id="248" name="Google Shape;248;g2407539f9df_7_23"/>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49" name="Google Shape;249;g2407539f9df_7_23"/>
          <p:cNvSpPr txBox="1">
            <a:spLocks noGrp="1"/>
          </p:cNvSpPr>
          <p:nvPr>
            <p:ph type="body" idx="1"/>
          </p:nvPr>
        </p:nvSpPr>
        <p:spPr>
          <a:xfrm>
            <a:off x="609127" y="1603963"/>
            <a:ext cx="5354133" cy="3976819"/>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50" name="Google Shape;250;g2407539f9df_7_23"/>
          <p:cNvSpPr txBox="1">
            <a:spLocks noGrp="1"/>
          </p:cNvSpPr>
          <p:nvPr>
            <p:ph type="body" idx="2"/>
          </p:nvPr>
        </p:nvSpPr>
        <p:spPr>
          <a:xfrm>
            <a:off x="6231467" y="1603963"/>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51" name="Google Shape;251;g2407539f9df_7_23"/>
          <p:cNvSpPr txBox="1">
            <a:spLocks noGrp="1"/>
          </p:cNvSpPr>
          <p:nvPr>
            <p:ph type="body" idx="3"/>
          </p:nvPr>
        </p:nvSpPr>
        <p:spPr>
          <a:xfrm>
            <a:off x="6231467" y="3681191"/>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52"/>
        <p:cNvGrpSpPr/>
        <p:nvPr/>
      </p:nvGrpSpPr>
      <p:grpSpPr>
        <a:xfrm>
          <a:off x="0" y="0"/>
          <a:ext cx="0" cy="0"/>
          <a:chOff x="0" y="0"/>
          <a:chExt cx="0" cy="0"/>
        </a:xfrm>
      </p:grpSpPr>
      <p:sp>
        <p:nvSpPr>
          <p:cNvPr id="253" name="Google Shape;253;g2407539f9df_7_28"/>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54" name="Google Shape;254;g2407539f9df_7_28"/>
          <p:cNvSpPr txBox="1">
            <a:spLocks noGrp="1"/>
          </p:cNvSpPr>
          <p:nvPr>
            <p:ph type="body" idx="1"/>
          </p:nvPr>
        </p:nvSpPr>
        <p:spPr>
          <a:xfrm>
            <a:off x="609127" y="1603963"/>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55" name="Google Shape;255;g2407539f9df_7_28"/>
          <p:cNvSpPr txBox="1">
            <a:spLocks noGrp="1"/>
          </p:cNvSpPr>
          <p:nvPr>
            <p:ph type="body" idx="2"/>
          </p:nvPr>
        </p:nvSpPr>
        <p:spPr>
          <a:xfrm>
            <a:off x="6231467" y="1603963"/>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56" name="Google Shape;256;g2407539f9df_7_28"/>
          <p:cNvSpPr txBox="1">
            <a:spLocks noGrp="1"/>
          </p:cNvSpPr>
          <p:nvPr>
            <p:ph type="body" idx="3"/>
          </p:nvPr>
        </p:nvSpPr>
        <p:spPr>
          <a:xfrm>
            <a:off x="609127" y="3681191"/>
            <a:ext cx="10971684"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57"/>
        <p:cNvGrpSpPr/>
        <p:nvPr/>
      </p:nvGrpSpPr>
      <p:grpSpPr>
        <a:xfrm>
          <a:off x="0" y="0"/>
          <a:ext cx="0" cy="0"/>
          <a:chOff x="0" y="0"/>
          <a:chExt cx="0" cy="0"/>
        </a:xfrm>
      </p:grpSpPr>
      <p:sp>
        <p:nvSpPr>
          <p:cNvPr id="258" name="Google Shape;258;g2407539f9df_7_33"/>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59" name="Google Shape;259;g2407539f9df_7_33"/>
          <p:cNvSpPr txBox="1">
            <a:spLocks noGrp="1"/>
          </p:cNvSpPr>
          <p:nvPr>
            <p:ph type="body" idx="1"/>
          </p:nvPr>
        </p:nvSpPr>
        <p:spPr>
          <a:xfrm>
            <a:off x="609127" y="1603963"/>
            <a:ext cx="10971684"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60" name="Google Shape;260;g2407539f9df_7_33"/>
          <p:cNvSpPr txBox="1">
            <a:spLocks noGrp="1"/>
          </p:cNvSpPr>
          <p:nvPr>
            <p:ph type="body" idx="2"/>
          </p:nvPr>
        </p:nvSpPr>
        <p:spPr>
          <a:xfrm>
            <a:off x="609127" y="3681191"/>
            <a:ext cx="10971684"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61"/>
        <p:cNvGrpSpPr/>
        <p:nvPr/>
      </p:nvGrpSpPr>
      <p:grpSpPr>
        <a:xfrm>
          <a:off x="0" y="0"/>
          <a:ext cx="0" cy="0"/>
          <a:chOff x="0" y="0"/>
          <a:chExt cx="0" cy="0"/>
        </a:xfrm>
      </p:grpSpPr>
      <p:sp>
        <p:nvSpPr>
          <p:cNvPr id="262" name="Google Shape;262;g2407539f9df_7_37"/>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63" name="Google Shape;263;g2407539f9df_7_37"/>
          <p:cNvSpPr txBox="1">
            <a:spLocks noGrp="1"/>
          </p:cNvSpPr>
          <p:nvPr>
            <p:ph type="body" idx="1"/>
          </p:nvPr>
        </p:nvSpPr>
        <p:spPr>
          <a:xfrm>
            <a:off x="609127" y="1603963"/>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64" name="Google Shape;264;g2407539f9df_7_37"/>
          <p:cNvSpPr txBox="1">
            <a:spLocks noGrp="1"/>
          </p:cNvSpPr>
          <p:nvPr>
            <p:ph type="body" idx="2"/>
          </p:nvPr>
        </p:nvSpPr>
        <p:spPr>
          <a:xfrm>
            <a:off x="6231467" y="1603963"/>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65" name="Google Shape;265;g2407539f9df_7_37"/>
          <p:cNvSpPr txBox="1">
            <a:spLocks noGrp="1"/>
          </p:cNvSpPr>
          <p:nvPr>
            <p:ph type="body" idx="3"/>
          </p:nvPr>
        </p:nvSpPr>
        <p:spPr>
          <a:xfrm>
            <a:off x="609127" y="3681191"/>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66" name="Google Shape;266;g2407539f9df_7_37"/>
          <p:cNvSpPr txBox="1">
            <a:spLocks noGrp="1"/>
          </p:cNvSpPr>
          <p:nvPr>
            <p:ph type="body" idx="4"/>
          </p:nvPr>
        </p:nvSpPr>
        <p:spPr>
          <a:xfrm>
            <a:off x="6231467" y="3681191"/>
            <a:ext cx="535413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67"/>
        <p:cNvGrpSpPr/>
        <p:nvPr/>
      </p:nvGrpSpPr>
      <p:grpSpPr>
        <a:xfrm>
          <a:off x="0" y="0"/>
          <a:ext cx="0" cy="0"/>
          <a:chOff x="0" y="0"/>
          <a:chExt cx="0" cy="0"/>
        </a:xfrm>
      </p:grpSpPr>
      <p:sp>
        <p:nvSpPr>
          <p:cNvPr id="268" name="Google Shape;268;g2407539f9df_7_43"/>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700"/>
              <a:buNone/>
              <a:defRPr/>
            </a:lvl1pPr>
            <a:lvl2pPr lvl="1" algn="l">
              <a:spcBef>
                <a:spcPts val="0"/>
              </a:spcBef>
              <a:spcAft>
                <a:spcPts val="0"/>
              </a:spcAft>
              <a:buSzPts val="1700"/>
              <a:buNone/>
              <a:defRPr/>
            </a:lvl2pPr>
            <a:lvl3pPr lvl="2" algn="l">
              <a:spcBef>
                <a:spcPts val="0"/>
              </a:spcBef>
              <a:spcAft>
                <a:spcPts val="0"/>
              </a:spcAft>
              <a:buSzPts val="1700"/>
              <a:buNone/>
              <a:defRPr/>
            </a:lvl3pPr>
            <a:lvl4pPr lvl="3" algn="l">
              <a:spcBef>
                <a:spcPts val="0"/>
              </a:spcBef>
              <a:spcAft>
                <a:spcPts val="0"/>
              </a:spcAft>
              <a:buSzPts val="1700"/>
              <a:buNone/>
              <a:defRPr/>
            </a:lvl4pPr>
            <a:lvl5pPr lvl="4" algn="l">
              <a:spcBef>
                <a:spcPts val="0"/>
              </a:spcBef>
              <a:spcAft>
                <a:spcPts val="0"/>
              </a:spcAft>
              <a:buSzPts val="1700"/>
              <a:buNone/>
              <a:defRPr/>
            </a:lvl5pPr>
            <a:lvl6pPr lvl="5" algn="l">
              <a:spcBef>
                <a:spcPts val="0"/>
              </a:spcBef>
              <a:spcAft>
                <a:spcPts val="0"/>
              </a:spcAft>
              <a:buSzPts val="1700"/>
              <a:buNone/>
              <a:defRPr/>
            </a:lvl6pPr>
            <a:lvl7pPr lvl="6" algn="l">
              <a:spcBef>
                <a:spcPts val="0"/>
              </a:spcBef>
              <a:spcAft>
                <a:spcPts val="0"/>
              </a:spcAft>
              <a:buSzPts val="1700"/>
              <a:buNone/>
              <a:defRPr/>
            </a:lvl7pPr>
            <a:lvl8pPr lvl="7" algn="l">
              <a:spcBef>
                <a:spcPts val="0"/>
              </a:spcBef>
              <a:spcAft>
                <a:spcPts val="0"/>
              </a:spcAft>
              <a:buSzPts val="1700"/>
              <a:buNone/>
              <a:defRPr/>
            </a:lvl8pPr>
            <a:lvl9pPr lvl="8" algn="l">
              <a:spcBef>
                <a:spcPts val="0"/>
              </a:spcBef>
              <a:spcAft>
                <a:spcPts val="0"/>
              </a:spcAft>
              <a:buSzPts val="1700"/>
              <a:buNone/>
              <a:defRPr/>
            </a:lvl9pPr>
          </a:lstStyle>
          <a:p>
            <a:endParaRPr/>
          </a:p>
        </p:txBody>
      </p:sp>
      <p:sp>
        <p:nvSpPr>
          <p:cNvPr id="269" name="Google Shape;269;g2407539f9df_7_43"/>
          <p:cNvSpPr txBox="1">
            <a:spLocks noGrp="1"/>
          </p:cNvSpPr>
          <p:nvPr>
            <p:ph type="body" idx="1"/>
          </p:nvPr>
        </p:nvSpPr>
        <p:spPr>
          <a:xfrm>
            <a:off x="609127" y="1603963"/>
            <a:ext cx="353241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70" name="Google Shape;270;g2407539f9df_7_43"/>
          <p:cNvSpPr txBox="1">
            <a:spLocks noGrp="1"/>
          </p:cNvSpPr>
          <p:nvPr>
            <p:ph type="body" idx="2"/>
          </p:nvPr>
        </p:nvSpPr>
        <p:spPr>
          <a:xfrm>
            <a:off x="4318748" y="1603963"/>
            <a:ext cx="353241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71" name="Google Shape;271;g2407539f9df_7_43"/>
          <p:cNvSpPr txBox="1">
            <a:spLocks noGrp="1"/>
          </p:cNvSpPr>
          <p:nvPr>
            <p:ph type="body" idx="3"/>
          </p:nvPr>
        </p:nvSpPr>
        <p:spPr>
          <a:xfrm>
            <a:off x="8027934" y="1603963"/>
            <a:ext cx="353241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72" name="Google Shape;272;g2407539f9df_7_43"/>
          <p:cNvSpPr txBox="1">
            <a:spLocks noGrp="1"/>
          </p:cNvSpPr>
          <p:nvPr>
            <p:ph type="body" idx="4"/>
          </p:nvPr>
        </p:nvSpPr>
        <p:spPr>
          <a:xfrm>
            <a:off x="609127" y="3681191"/>
            <a:ext cx="353241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73" name="Google Shape;273;g2407539f9df_7_43"/>
          <p:cNvSpPr txBox="1">
            <a:spLocks noGrp="1"/>
          </p:cNvSpPr>
          <p:nvPr>
            <p:ph type="body" idx="5"/>
          </p:nvPr>
        </p:nvSpPr>
        <p:spPr>
          <a:xfrm>
            <a:off x="4318748" y="3681191"/>
            <a:ext cx="353241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
        <p:nvSpPr>
          <p:cNvPr id="274" name="Google Shape;274;g2407539f9df_7_43"/>
          <p:cNvSpPr txBox="1">
            <a:spLocks noGrp="1"/>
          </p:cNvSpPr>
          <p:nvPr>
            <p:ph type="body" idx="6"/>
          </p:nvPr>
        </p:nvSpPr>
        <p:spPr>
          <a:xfrm>
            <a:off x="8027934" y="3681191"/>
            <a:ext cx="3532413" cy="1896543"/>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700"/>
              <a:buNone/>
              <a:defRPr/>
            </a:lvl1pPr>
            <a:lvl2pPr marL="914400" lvl="1" indent="-228600" algn="l">
              <a:spcBef>
                <a:spcPts val="0"/>
              </a:spcBef>
              <a:spcAft>
                <a:spcPts val="0"/>
              </a:spcAft>
              <a:buSzPts val="1700"/>
              <a:buNone/>
              <a:defRPr/>
            </a:lvl2pPr>
            <a:lvl3pPr marL="1371600" lvl="2" indent="-228600" algn="l">
              <a:spcBef>
                <a:spcPts val="0"/>
              </a:spcBef>
              <a:spcAft>
                <a:spcPts val="0"/>
              </a:spcAft>
              <a:buSzPts val="1700"/>
              <a:buNone/>
              <a:defRPr/>
            </a:lvl3pPr>
            <a:lvl4pPr marL="1828800" lvl="3" indent="-228600" algn="l">
              <a:spcBef>
                <a:spcPts val="0"/>
              </a:spcBef>
              <a:spcAft>
                <a:spcPts val="0"/>
              </a:spcAft>
              <a:buSzPts val="1700"/>
              <a:buNone/>
              <a:defRPr/>
            </a:lvl4pPr>
            <a:lvl5pPr marL="2286000" lvl="4" indent="-228600" algn="l">
              <a:spcBef>
                <a:spcPts val="0"/>
              </a:spcBef>
              <a:spcAft>
                <a:spcPts val="0"/>
              </a:spcAft>
              <a:buSzPts val="1700"/>
              <a:buNone/>
              <a:defRPr/>
            </a:lvl5pPr>
            <a:lvl6pPr marL="2743200" lvl="5" indent="-228600" algn="l">
              <a:spcBef>
                <a:spcPts val="0"/>
              </a:spcBef>
              <a:spcAft>
                <a:spcPts val="0"/>
              </a:spcAft>
              <a:buSzPts val="1700"/>
              <a:buNone/>
              <a:defRPr/>
            </a:lvl6pPr>
            <a:lvl7pPr marL="3200400" lvl="6" indent="-228600" algn="l">
              <a:spcBef>
                <a:spcPts val="0"/>
              </a:spcBef>
              <a:spcAft>
                <a:spcPts val="0"/>
              </a:spcAft>
              <a:buSzPts val="1700"/>
              <a:buNone/>
              <a:defRPr/>
            </a:lvl7pPr>
            <a:lvl8pPr marL="3657600" lvl="7" indent="-228600" algn="l">
              <a:spcBef>
                <a:spcPts val="0"/>
              </a:spcBef>
              <a:spcAft>
                <a:spcPts val="0"/>
              </a:spcAft>
              <a:buSzPts val="1700"/>
              <a:buNone/>
              <a:defRPr/>
            </a:lvl8pPr>
            <a:lvl9pPr marL="4114800" lvl="8" indent="-228600" algn="l">
              <a:spcBef>
                <a:spcPts val="0"/>
              </a:spcBef>
              <a:spcAft>
                <a:spcPts val="0"/>
              </a:spcAft>
              <a:buSzPts val="1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78"/>
        <p:cNvGrpSpPr/>
        <p:nvPr/>
      </p:nvGrpSpPr>
      <p:grpSpPr>
        <a:xfrm>
          <a:off x="0" y="0"/>
          <a:ext cx="0" cy="0"/>
          <a:chOff x="0" y="0"/>
          <a:chExt cx="0" cy="0"/>
        </a:xfrm>
      </p:grpSpPr>
      <p:sp>
        <p:nvSpPr>
          <p:cNvPr id="79" name="Google Shape;79;p41"/>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4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1pPr>
            <a:lvl2pPr marR="0" lvl="1" algn="ctr" rtl="0">
              <a:lnSpc>
                <a:spcPct val="90000"/>
              </a:lnSpc>
              <a:spcBef>
                <a:spcPts val="5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2pPr>
            <a:lvl3pPr marR="0" lvl="2" algn="ctr"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3pPr>
            <a:lvl4pPr marR="0" lvl="3" algn="ctr"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4pPr>
            <a:lvl5pPr marR="0" lvl="4" algn="ctr"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5pPr>
            <a:lvl6pPr marR="0" lvl="5" algn="ctr"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6pPr>
            <a:lvl7pPr marR="0" lvl="6" algn="ctr"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7pPr>
            <a:lvl8pPr marR="0" lvl="7" algn="ctr"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8pPr>
            <a:lvl9pPr marR="0" lvl="8" algn="ctr"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9pPr>
          </a:lstStyle>
          <a:p>
            <a:endParaRPr/>
          </a:p>
        </p:txBody>
      </p:sp>
      <p:sp>
        <p:nvSpPr>
          <p:cNvPr id="81" name="Google Shape;81;p4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4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4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86"/>
        <p:cNvGrpSpPr/>
        <p:nvPr/>
      </p:nvGrpSpPr>
      <p:grpSpPr>
        <a:xfrm>
          <a:off x="0" y="0"/>
          <a:ext cx="0" cy="0"/>
          <a:chOff x="0" y="0"/>
          <a:chExt cx="0" cy="0"/>
        </a:xfrm>
      </p:grpSpPr>
      <p:sp>
        <p:nvSpPr>
          <p:cNvPr id="87" name="Google Shape;87;p4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4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4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0" name="Google Shape;90;p4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1" name="Google Shape;91;p4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s slide layout">
  <p:cSld name="4_Contents slide layout">
    <p:spTree>
      <p:nvGrpSpPr>
        <p:cNvPr id="1" name="Shape 92"/>
        <p:cNvGrpSpPr/>
        <p:nvPr/>
      </p:nvGrpSpPr>
      <p:grpSpPr>
        <a:xfrm>
          <a:off x="0" y="0"/>
          <a:ext cx="0" cy="0"/>
          <a:chOff x="0" y="0"/>
          <a:chExt cx="0" cy="0"/>
        </a:xfrm>
      </p:grpSpPr>
      <p:sp>
        <p:nvSpPr>
          <p:cNvPr id="93" name="Google Shape;93;p4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94"/>
        <p:cNvGrpSpPr/>
        <p:nvPr/>
      </p:nvGrpSpPr>
      <p:grpSpPr>
        <a:xfrm>
          <a:off x="0" y="0"/>
          <a:ext cx="0" cy="0"/>
          <a:chOff x="0" y="0"/>
          <a:chExt cx="0" cy="0"/>
        </a:xfrm>
      </p:grpSpPr>
      <p:sp>
        <p:nvSpPr>
          <p:cNvPr id="95" name="Google Shape;95;p45"/>
          <p:cNvSpPr/>
          <p:nvPr/>
        </p:nvSpPr>
        <p:spPr>
          <a:xfrm>
            <a:off x="808468" y="3753255"/>
            <a:ext cx="3143250" cy="200490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5"/>
          <p:cNvSpPr/>
          <p:nvPr/>
        </p:nvSpPr>
        <p:spPr>
          <a:xfrm>
            <a:off x="0" y="0"/>
            <a:ext cx="12192000" cy="3753256"/>
          </a:xfrm>
          <a:prstGeom prst="rect">
            <a:avLst/>
          </a:prstGeom>
          <a:solidFill>
            <a:schemeClr val="accent1"/>
          </a:solidFill>
          <a:ln w="12700" cap="flat" cmpd="sng">
            <a:solidFill>
              <a:srgbClr val="045D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5"/>
          <p:cNvSpPr/>
          <p:nvPr/>
        </p:nvSpPr>
        <p:spPr>
          <a:xfrm>
            <a:off x="819150" y="1762124"/>
            <a:ext cx="3143250" cy="19911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5"/>
          <p:cNvSpPr>
            <a:spLocks noGrp="1"/>
          </p:cNvSpPr>
          <p:nvPr>
            <p:ph type="pic" idx="2"/>
          </p:nvPr>
        </p:nvSpPr>
        <p:spPr>
          <a:xfrm>
            <a:off x="902288" y="1883517"/>
            <a:ext cx="2955610" cy="3753256"/>
          </a:xfrm>
          <a:prstGeom prst="rect">
            <a:avLst/>
          </a:prstGeom>
          <a:solidFill>
            <a:srgbClr val="F2F2F2"/>
          </a:solidFill>
          <a:ln w="12700" cap="flat" cmpd="sng">
            <a:solidFill>
              <a:schemeClr val="lt1">
                <a:alpha val="58823"/>
              </a:schemeClr>
            </a:solidFill>
            <a:prstDash val="solid"/>
            <a:miter lim="800000"/>
            <a:headEnd type="none" w="sm" len="sm"/>
            <a:tailEnd type="none" w="sm" len="sm"/>
          </a:ln>
        </p:spPr>
      </p:sp>
      <p:sp>
        <p:nvSpPr>
          <p:cNvPr id="99" name="Google Shape;99;p4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solidFill>
          <a:schemeClr val="accent6"/>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101"/>
        <p:cNvGrpSpPr/>
        <p:nvPr/>
      </p:nvGrpSpPr>
      <p:grpSpPr>
        <a:xfrm>
          <a:off x="0" y="0"/>
          <a:ext cx="0" cy="0"/>
          <a:chOff x="0" y="0"/>
          <a:chExt cx="0" cy="0"/>
        </a:xfrm>
      </p:grpSpPr>
      <p:sp>
        <p:nvSpPr>
          <p:cNvPr id="102" name="Google Shape;102;p50"/>
          <p:cNvSpPr>
            <a:spLocks noGrp="1"/>
          </p:cNvSpPr>
          <p:nvPr>
            <p:ph type="pic" idx="2"/>
          </p:nvPr>
        </p:nvSpPr>
        <p:spPr>
          <a:xfrm>
            <a:off x="1282512" y="0"/>
            <a:ext cx="9626981" cy="6858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4"/>
        <p:cNvGrpSpPr/>
        <p:nvPr/>
      </p:nvGrpSpPr>
      <p:grpSpPr>
        <a:xfrm>
          <a:off x="0" y="0"/>
          <a:ext cx="0" cy="0"/>
          <a:chOff x="0" y="0"/>
          <a:chExt cx="0" cy="0"/>
        </a:xfrm>
      </p:grpSpPr>
      <p:sp>
        <p:nvSpPr>
          <p:cNvPr id="225" name="Google Shape;225;g2407539f9df_7_0"/>
          <p:cNvSpPr txBox="1">
            <a:spLocks noGrp="1"/>
          </p:cNvSpPr>
          <p:nvPr>
            <p:ph type="title"/>
          </p:nvPr>
        </p:nvSpPr>
        <p:spPr>
          <a:xfrm>
            <a:off x="609127" y="273423"/>
            <a:ext cx="10971684" cy="1144631"/>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700"/>
              <a:buNone/>
              <a:defRPr sz="2200" b="0" i="0" u="none" strike="noStrike" cap="none"/>
            </a:lvl1pPr>
            <a:lvl2pPr marR="0" lvl="1" algn="l" rtl="0">
              <a:spcBef>
                <a:spcPts val="0"/>
              </a:spcBef>
              <a:spcAft>
                <a:spcPts val="0"/>
              </a:spcAft>
              <a:buSzPts val="1700"/>
              <a:buNone/>
              <a:defRPr sz="2200" b="0" i="0" u="none" strike="noStrike" cap="none"/>
            </a:lvl2pPr>
            <a:lvl3pPr marR="0" lvl="2" algn="l" rtl="0">
              <a:spcBef>
                <a:spcPts val="0"/>
              </a:spcBef>
              <a:spcAft>
                <a:spcPts val="0"/>
              </a:spcAft>
              <a:buSzPts val="1700"/>
              <a:buNone/>
              <a:defRPr sz="2200" b="0" i="0" u="none" strike="noStrike" cap="none"/>
            </a:lvl3pPr>
            <a:lvl4pPr marR="0" lvl="3" algn="l" rtl="0">
              <a:spcBef>
                <a:spcPts val="0"/>
              </a:spcBef>
              <a:spcAft>
                <a:spcPts val="0"/>
              </a:spcAft>
              <a:buSzPts val="1700"/>
              <a:buNone/>
              <a:defRPr sz="2200" b="0" i="0" u="none" strike="noStrike" cap="none"/>
            </a:lvl4pPr>
            <a:lvl5pPr marR="0" lvl="4" algn="l" rtl="0">
              <a:spcBef>
                <a:spcPts val="0"/>
              </a:spcBef>
              <a:spcAft>
                <a:spcPts val="0"/>
              </a:spcAft>
              <a:buSzPts val="1700"/>
              <a:buNone/>
              <a:defRPr sz="2200" b="0" i="0" u="none" strike="noStrike" cap="none"/>
            </a:lvl5pPr>
            <a:lvl6pPr marR="0" lvl="5" algn="l" rtl="0">
              <a:spcBef>
                <a:spcPts val="0"/>
              </a:spcBef>
              <a:spcAft>
                <a:spcPts val="0"/>
              </a:spcAft>
              <a:buSzPts val="1700"/>
              <a:buNone/>
              <a:defRPr sz="2200" b="0" i="0" u="none" strike="noStrike" cap="none"/>
            </a:lvl6pPr>
            <a:lvl7pPr marR="0" lvl="6" algn="l" rtl="0">
              <a:spcBef>
                <a:spcPts val="0"/>
              </a:spcBef>
              <a:spcAft>
                <a:spcPts val="0"/>
              </a:spcAft>
              <a:buSzPts val="1700"/>
              <a:buNone/>
              <a:defRPr sz="2200" b="0" i="0" u="none" strike="noStrike" cap="none"/>
            </a:lvl7pPr>
            <a:lvl8pPr marR="0" lvl="7" algn="l" rtl="0">
              <a:spcBef>
                <a:spcPts val="0"/>
              </a:spcBef>
              <a:spcAft>
                <a:spcPts val="0"/>
              </a:spcAft>
              <a:buSzPts val="1700"/>
              <a:buNone/>
              <a:defRPr sz="2200" b="0" i="0" u="none" strike="noStrike" cap="none"/>
            </a:lvl8pPr>
            <a:lvl9pPr marR="0" lvl="8" algn="l" rtl="0">
              <a:spcBef>
                <a:spcPts val="0"/>
              </a:spcBef>
              <a:spcAft>
                <a:spcPts val="0"/>
              </a:spcAft>
              <a:buSzPts val="1700"/>
              <a:buNone/>
              <a:defRPr sz="2200" b="0" i="0" u="none" strike="noStrike" cap="none"/>
            </a:lvl9pPr>
          </a:lstStyle>
          <a:p>
            <a:endParaRPr/>
          </a:p>
        </p:txBody>
      </p:sp>
      <p:sp>
        <p:nvSpPr>
          <p:cNvPr id="226" name="Google Shape;226;g2407539f9df_7_0"/>
          <p:cNvSpPr txBox="1">
            <a:spLocks noGrp="1"/>
          </p:cNvSpPr>
          <p:nvPr>
            <p:ph type="body" idx="1"/>
          </p:nvPr>
        </p:nvSpPr>
        <p:spPr>
          <a:xfrm>
            <a:off x="609127" y="1603963"/>
            <a:ext cx="10971684" cy="3976819"/>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700"/>
              <a:buNone/>
              <a:defRPr sz="2200" b="0" i="0" u="none" strike="noStrike" cap="none"/>
            </a:lvl1pPr>
            <a:lvl2pPr marL="914400" marR="0" lvl="1" indent="-228600" algn="l" rtl="0">
              <a:spcBef>
                <a:spcPts val="0"/>
              </a:spcBef>
              <a:spcAft>
                <a:spcPts val="0"/>
              </a:spcAft>
              <a:buSzPts val="1700"/>
              <a:buNone/>
              <a:defRPr sz="2200" b="0" i="0" u="none" strike="noStrike" cap="none"/>
            </a:lvl2pPr>
            <a:lvl3pPr marL="1371600" marR="0" lvl="2" indent="-228600" algn="l" rtl="0">
              <a:spcBef>
                <a:spcPts val="0"/>
              </a:spcBef>
              <a:spcAft>
                <a:spcPts val="0"/>
              </a:spcAft>
              <a:buSzPts val="1700"/>
              <a:buNone/>
              <a:defRPr sz="2200" b="0" i="0" u="none" strike="noStrike" cap="none"/>
            </a:lvl3pPr>
            <a:lvl4pPr marL="1828800" marR="0" lvl="3" indent="-228600" algn="l" rtl="0">
              <a:spcBef>
                <a:spcPts val="0"/>
              </a:spcBef>
              <a:spcAft>
                <a:spcPts val="0"/>
              </a:spcAft>
              <a:buSzPts val="1700"/>
              <a:buNone/>
              <a:defRPr sz="2200" b="0" i="0" u="none" strike="noStrike" cap="none"/>
            </a:lvl4pPr>
            <a:lvl5pPr marL="2286000" marR="0" lvl="4" indent="-228600" algn="l" rtl="0">
              <a:spcBef>
                <a:spcPts val="0"/>
              </a:spcBef>
              <a:spcAft>
                <a:spcPts val="0"/>
              </a:spcAft>
              <a:buSzPts val="1700"/>
              <a:buNone/>
              <a:defRPr sz="2200" b="0" i="0" u="none" strike="noStrike" cap="none"/>
            </a:lvl5pPr>
            <a:lvl6pPr marL="2743200" marR="0" lvl="5" indent="-228600" algn="l" rtl="0">
              <a:spcBef>
                <a:spcPts val="0"/>
              </a:spcBef>
              <a:spcAft>
                <a:spcPts val="0"/>
              </a:spcAft>
              <a:buSzPts val="1700"/>
              <a:buNone/>
              <a:defRPr sz="2200" b="0" i="0" u="none" strike="noStrike" cap="none"/>
            </a:lvl6pPr>
            <a:lvl7pPr marL="3200400" marR="0" lvl="6" indent="-228600" algn="l" rtl="0">
              <a:spcBef>
                <a:spcPts val="0"/>
              </a:spcBef>
              <a:spcAft>
                <a:spcPts val="0"/>
              </a:spcAft>
              <a:buSzPts val="1700"/>
              <a:buNone/>
              <a:defRPr sz="2200" b="0" i="0" u="none" strike="noStrike" cap="none"/>
            </a:lvl7pPr>
            <a:lvl8pPr marL="3657600" marR="0" lvl="7" indent="-228600" algn="l" rtl="0">
              <a:spcBef>
                <a:spcPts val="0"/>
              </a:spcBef>
              <a:spcAft>
                <a:spcPts val="0"/>
              </a:spcAft>
              <a:buSzPts val="1700"/>
              <a:buNone/>
              <a:defRPr sz="2200" b="0" i="0" u="none" strike="noStrike" cap="none"/>
            </a:lvl8pPr>
            <a:lvl9pPr marL="4114800" marR="0" lvl="8" indent="-228600" algn="l" rtl="0">
              <a:spcBef>
                <a:spcPts val="0"/>
              </a:spcBef>
              <a:spcAft>
                <a:spcPts val="0"/>
              </a:spcAft>
              <a:buSzPts val="1700"/>
              <a:buNone/>
              <a:defRPr sz="22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guide.directindustry.com/wp-content/uploads/2022-02-11-08_45_11-Machine-de-remplissage-avec-doseur-electronique-FGW-J-Shemesh-Automation-Ltd.png"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hyperlink" Target="http://guide.directindustry.com/wp-content/uploads/2022-02-07-10_57_02-Remplisseuse-automatique-REVO-S-for-paint-PACKR-de-pots-_-de-seaux-_-pour.png"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guide.directindustry.com/wp-content/uploads/2022-02-10-17_21_21-Machine-de-remplissage-semi-automatique-DOSELITE-Tenco-manuelle-_-pour-bou.pn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hyperlink" Target="http://guide.directindustry.com/wp-content/uploads/2022-02-07-11_26_38-Remplisseuse-multi-contenant-BS-All-Fill-pour-materiau-en-vrac-_-ponderale.png"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pic>
        <p:nvPicPr>
          <p:cNvPr id="279" name="Google Shape;279;p1"/>
          <p:cNvPicPr preferRelativeResize="0"/>
          <p:nvPr/>
        </p:nvPicPr>
        <p:blipFill rotWithShape="1">
          <a:blip r:embed="rId3">
            <a:alphaModFix/>
          </a:blip>
          <a:srcRect/>
          <a:stretch/>
        </p:blipFill>
        <p:spPr>
          <a:xfrm>
            <a:off x="272516" y="2301505"/>
            <a:ext cx="5555446" cy="4481104"/>
          </a:xfrm>
          <a:prstGeom prst="rect">
            <a:avLst/>
          </a:prstGeom>
          <a:noFill/>
          <a:ln>
            <a:noFill/>
          </a:ln>
        </p:spPr>
      </p:pic>
      <p:sp>
        <p:nvSpPr>
          <p:cNvPr id="280" name="Google Shape;280;p1"/>
          <p:cNvSpPr txBox="1"/>
          <p:nvPr/>
        </p:nvSpPr>
        <p:spPr>
          <a:xfrm>
            <a:off x="272516" y="1193509"/>
            <a:ext cx="94320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dk1"/>
                </a:solidFill>
              </a:rPr>
              <a:t>Chaîne</a:t>
            </a:r>
            <a:r>
              <a:rPr lang="en-US" sz="6600" b="0" i="0" u="none" strike="noStrike" cap="none">
                <a:solidFill>
                  <a:schemeClr val="dk1"/>
                </a:solidFill>
                <a:latin typeface="Arial"/>
                <a:ea typeface="Arial"/>
                <a:cs typeface="Arial"/>
                <a:sym typeface="Arial"/>
              </a:rPr>
              <a:t> de Remplissage </a:t>
            </a:r>
            <a:endParaRPr/>
          </a:p>
        </p:txBody>
      </p:sp>
      <p:sp>
        <p:nvSpPr>
          <p:cNvPr id="281" name="Google Shape;281;p1"/>
          <p:cNvSpPr/>
          <p:nvPr/>
        </p:nvSpPr>
        <p:spPr>
          <a:xfrm>
            <a:off x="6409650" y="6273712"/>
            <a:ext cx="4040215"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err="1">
                <a:solidFill>
                  <a:schemeClr val="accent5"/>
                </a:solidFill>
                <a:latin typeface="Arial"/>
                <a:ea typeface="Arial"/>
                <a:cs typeface="Arial"/>
                <a:sym typeface="Arial"/>
              </a:rPr>
              <a:t>Presenté</a:t>
            </a:r>
            <a:r>
              <a:rPr lang="en-US" sz="1600" dirty="0">
                <a:solidFill>
                  <a:schemeClr val="accent5"/>
                </a:solidFill>
                <a:latin typeface="Arial"/>
                <a:ea typeface="Arial"/>
                <a:cs typeface="Arial"/>
                <a:sym typeface="Arial"/>
              </a:rPr>
              <a:t> par :</a:t>
            </a:r>
            <a:r>
              <a:rPr lang="en-US" sz="1400" dirty="0">
                <a:solidFill>
                  <a:schemeClr val="dk1"/>
                </a:solidFill>
                <a:latin typeface="Arial"/>
                <a:ea typeface="Arial"/>
                <a:cs typeface="Arial"/>
                <a:sym typeface="Arial"/>
              </a:rPr>
              <a:t>Cheraitia islam 191931042293</a:t>
            </a:r>
            <a:endParaRPr sz="1400" dirty="0">
              <a:solidFill>
                <a:schemeClr val="dk1"/>
              </a:solidFill>
              <a:latin typeface="Arial"/>
              <a:ea typeface="Arial"/>
              <a:cs typeface="Arial"/>
              <a:sym typeface="Arial"/>
            </a:endParaRPr>
          </a:p>
        </p:txBody>
      </p:sp>
      <p:pic>
        <p:nvPicPr>
          <p:cNvPr id="282" name="Google Shape;282;p1"/>
          <p:cNvPicPr preferRelativeResize="0"/>
          <p:nvPr/>
        </p:nvPicPr>
        <p:blipFill rotWithShape="1">
          <a:blip r:embed="rId4">
            <a:alphaModFix/>
          </a:blip>
          <a:srcRect/>
          <a:stretch/>
        </p:blipFill>
        <p:spPr>
          <a:xfrm rot="410337">
            <a:off x="11090820" y="418046"/>
            <a:ext cx="530539" cy="1768457"/>
          </a:xfrm>
          <a:prstGeom prst="rect">
            <a:avLst/>
          </a:prstGeom>
          <a:noFill/>
          <a:ln>
            <a:noFill/>
          </a:ln>
        </p:spPr>
      </p:pic>
      <p:pic>
        <p:nvPicPr>
          <p:cNvPr id="283" name="Google Shape;283;p1"/>
          <p:cNvPicPr preferRelativeResize="0"/>
          <p:nvPr/>
        </p:nvPicPr>
        <p:blipFill rotWithShape="1">
          <a:blip r:embed="rId4">
            <a:alphaModFix/>
          </a:blip>
          <a:srcRect/>
          <a:stretch/>
        </p:blipFill>
        <p:spPr>
          <a:xfrm rot="-679235">
            <a:off x="10421273" y="605671"/>
            <a:ext cx="325339" cy="1084459"/>
          </a:xfrm>
          <a:prstGeom prst="rect">
            <a:avLst/>
          </a:prstGeom>
          <a:noFill/>
          <a:ln>
            <a:noFill/>
          </a:ln>
        </p:spPr>
      </p:pic>
      <p:pic>
        <p:nvPicPr>
          <p:cNvPr id="284" name="Google Shape;284;p1"/>
          <p:cNvPicPr preferRelativeResize="0"/>
          <p:nvPr/>
        </p:nvPicPr>
        <p:blipFill rotWithShape="1">
          <a:blip r:embed="rId5">
            <a:alphaModFix/>
          </a:blip>
          <a:srcRect/>
          <a:stretch/>
        </p:blipFill>
        <p:spPr>
          <a:xfrm rot="734014">
            <a:off x="10178784" y="1838734"/>
            <a:ext cx="542163" cy="1145279"/>
          </a:xfrm>
          <a:prstGeom prst="rect">
            <a:avLst/>
          </a:prstGeom>
          <a:noFill/>
          <a:ln>
            <a:noFill/>
          </a:ln>
        </p:spPr>
      </p:pic>
      <p:sp>
        <p:nvSpPr>
          <p:cNvPr id="285" name="Google Shape;285;p1"/>
          <p:cNvSpPr txBox="1"/>
          <p:nvPr/>
        </p:nvSpPr>
        <p:spPr>
          <a:xfrm>
            <a:off x="4761930" y="2474453"/>
            <a:ext cx="5301668"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chemeClr val="dk1"/>
                </a:solidFill>
                <a:latin typeface="Arial"/>
                <a:ea typeface="Arial"/>
                <a:cs typeface="Arial"/>
                <a:sym typeface="Arial"/>
              </a:rPr>
              <a:t>Automatique</a:t>
            </a:r>
            <a:r>
              <a:rPr lang="en-US" sz="1800">
                <a:solidFill>
                  <a:schemeClr val="dk1"/>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822"/>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p:cTn id="12" dur="1822"/>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Cahier de charge </a:t>
            </a:r>
            <a:endParaRPr/>
          </a:p>
        </p:txBody>
      </p:sp>
      <p:grpSp>
        <p:nvGrpSpPr>
          <p:cNvPr id="387" name="Google Shape;387;p10"/>
          <p:cNvGrpSpPr/>
          <p:nvPr/>
        </p:nvGrpSpPr>
        <p:grpSpPr>
          <a:xfrm>
            <a:off x="453314" y="1684460"/>
            <a:ext cx="419949" cy="419949"/>
            <a:chOff x="2037500" y="3040187"/>
            <a:chExt cx="419949" cy="419949"/>
          </a:xfrm>
        </p:grpSpPr>
        <p:sp>
          <p:nvSpPr>
            <p:cNvPr id="388" name="Google Shape;388;p10"/>
            <p:cNvSpPr/>
            <p:nvPr/>
          </p:nvSpPr>
          <p:spPr>
            <a:xfrm>
              <a:off x="2037500" y="3040187"/>
              <a:ext cx="419949" cy="419949"/>
            </a:xfrm>
            <a:prstGeom prst="donut">
              <a:avLst>
                <a:gd name="adj" fmla="val 1139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10"/>
            <p:cNvSpPr/>
            <p:nvPr/>
          </p:nvSpPr>
          <p:spPr>
            <a:xfrm>
              <a:off x="2133174" y="3135861"/>
              <a:ext cx="228600" cy="228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90" name="Google Shape;390;p10"/>
          <p:cNvSpPr/>
          <p:nvPr/>
        </p:nvSpPr>
        <p:spPr>
          <a:xfrm>
            <a:off x="777588" y="1742426"/>
            <a:ext cx="10320679" cy="4571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1" name="Google Shape;391;p10"/>
          <p:cNvSpPr/>
          <p:nvPr/>
        </p:nvSpPr>
        <p:spPr>
          <a:xfrm>
            <a:off x="777589" y="2042887"/>
            <a:ext cx="10320678" cy="4571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92" name="Google Shape;392;p10"/>
          <p:cNvGrpSpPr/>
          <p:nvPr/>
        </p:nvGrpSpPr>
        <p:grpSpPr>
          <a:xfrm>
            <a:off x="10971383" y="1708595"/>
            <a:ext cx="466180" cy="395813"/>
            <a:chOff x="2037500" y="3040187"/>
            <a:chExt cx="419949" cy="419949"/>
          </a:xfrm>
        </p:grpSpPr>
        <p:sp>
          <p:nvSpPr>
            <p:cNvPr id="393" name="Google Shape;393;p10"/>
            <p:cNvSpPr/>
            <p:nvPr/>
          </p:nvSpPr>
          <p:spPr>
            <a:xfrm>
              <a:off x="2037500" y="3040187"/>
              <a:ext cx="419949" cy="419949"/>
            </a:xfrm>
            <a:prstGeom prst="donut">
              <a:avLst>
                <a:gd name="adj" fmla="val 1139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10"/>
            <p:cNvSpPr/>
            <p:nvPr/>
          </p:nvSpPr>
          <p:spPr>
            <a:xfrm>
              <a:off x="2133174" y="3135861"/>
              <a:ext cx="228600" cy="228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95" name="Google Shape;395;p10"/>
          <p:cNvSpPr/>
          <p:nvPr/>
        </p:nvSpPr>
        <p:spPr>
          <a:xfrm>
            <a:off x="4855094" y="1765284"/>
            <a:ext cx="288000" cy="32522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96" name="Google Shape;396;p10"/>
          <p:cNvSpPr/>
          <p:nvPr/>
        </p:nvSpPr>
        <p:spPr>
          <a:xfrm>
            <a:off x="6231819" y="1766238"/>
            <a:ext cx="288000" cy="28803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97" name="Google Shape;397;p10"/>
          <p:cNvSpPr/>
          <p:nvPr/>
        </p:nvSpPr>
        <p:spPr>
          <a:xfrm>
            <a:off x="7808785" y="1750529"/>
            <a:ext cx="288000" cy="28803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98" name="Google Shape;398;p10"/>
          <p:cNvSpPr/>
          <p:nvPr/>
        </p:nvSpPr>
        <p:spPr>
          <a:xfrm>
            <a:off x="1954726" y="1784952"/>
            <a:ext cx="288000" cy="28803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99" name="Google Shape;399;p10"/>
          <p:cNvSpPr/>
          <p:nvPr/>
        </p:nvSpPr>
        <p:spPr>
          <a:xfrm>
            <a:off x="3413860" y="1786772"/>
            <a:ext cx="288000" cy="28803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00" name="Google Shape;400;p10"/>
          <p:cNvSpPr/>
          <p:nvPr/>
        </p:nvSpPr>
        <p:spPr>
          <a:xfrm>
            <a:off x="3215860" y="2322259"/>
            <a:ext cx="684000" cy="68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3</a:t>
            </a:r>
            <a:endParaRPr sz="2700">
              <a:solidFill>
                <a:schemeClr val="lt1"/>
              </a:solidFill>
              <a:latin typeface="Arial"/>
              <a:ea typeface="Arial"/>
              <a:cs typeface="Arial"/>
              <a:sym typeface="Arial"/>
            </a:endParaRPr>
          </a:p>
        </p:txBody>
      </p:sp>
      <p:sp>
        <p:nvSpPr>
          <p:cNvPr id="401" name="Google Shape;401;p10"/>
          <p:cNvSpPr txBox="1"/>
          <p:nvPr/>
        </p:nvSpPr>
        <p:spPr>
          <a:xfrm>
            <a:off x="2960420" y="3120112"/>
            <a:ext cx="1194880" cy="353943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Lorsque la bouteille soit présente dans le champ de notre capteur capacitif qui est installé sur le bord du convoyeur le moteur s’arrête 30s et le voyant vert s’éteint.</a:t>
            </a:r>
            <a:endParaRPr sz="1400" b="1">
              <a:solidFill>
                <a:srgbClr val="3F3F3F"/>
              </a:solidFill>
              <a:latin typeface="Arial"/>
              <a:ea typeface="Arial"/>
              <a:cs typeface="Arial"/>
              <a:sym typeface="Arial"/>
            </a:endParaRPr>
          </a:p>
        </p:txBody>
      </p:sp>
      <p:cxnSp>
        <p:nvCxnSpPr>
          <p:cNvPr id="402" name="Google Shape;402;p10"/>
          <p:cNvCxnSpPr/>
          <p:nvPr/>
        </p:nvCxnSpPr>
        <p:spPr>
          <a:xfrm rot="10800000">
            <a:off x="3557860" y="2074804"/>
            <a:ext cx="0" cy="293898"/>
          </a:xfrm>
          <a:prstGeom prst="straightConnector1">
            <a:avLst/>
          </a:prstGeom>
          <a:noFill/>
          <a:ln w="25400" cap="flat" cmpd="sng">
            <a:solidFill>
              <a:schemeClr val="accent1"/>
            </a:solidFill>
            <a:prstDash val="solid"/>
            <a:miter lim="800000"/>
            <a:headEnd type="none" w="sm" len="sm"/>
            <a:tailEnd type="stealth" w="med" len="med"/>
          </a:ln>
        </p:spPr>
      </p:cxnSp>
      <p:sp>
        <p:nvSpPr>
          <p:cNvPr id="403" name="Google Shape;403;p10"/>
          <p:cNvSpPr/>
          <p:nvPr/>
        </p:nvSpPr>
        <p:spPr>
          <a:xfrm>
            <a:off x="6062263" y="2305363"/>
            <a:ext cx="684000" cy="68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5</a:t>
            </a:r>
            <a:endParaRPr sz="2700">
              <a:solidFill>
                <a:schemeClr val="lt1"/>
              </a:solidFill>
              <a:latin typeface="Arial"/>
              <a:ea typeface="Arial"/>
              <a:cs typeface="Arial"/>
              <a:sym typeface="Arial"/>
            </a:endParaRPr>
          </a:p>
        </p:txBody>
      </p:sp>
      <p:sp>
        <p:nvSpPr>
          <p:cNvPr id="404" name="Google Shape;404;p10"/>
          <p:cNvSpPr txBox="1"/>
          <p:nvPr/>
        </p:nvSpPr>
        <p:spPr>
          <a:xfrm>
            <a:off x="5832380" y="3108839"/>
            <a:ext cx="1374878" cy="2677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Après la période de remplissage le moteur redémarre au bout de 5s et le voyant vert s’allume en attendant la présence de la bouteille suivante.</a:t>
            </a:r>
            <a:endParaRPr sz="1400" b="1">
              <a:solidFill>
                <a:srgbClr val="3F3F3F"/>
              </a:solidFill>
              <a:latin typeface="Arial"/>
              <a:ea typeface="Arial"/>
              <a:cs typeface="Arial"/>
              <a:sym typeface="Arial"/>
            </a:endParaRPr>
          </a:p>
        </p:txBody>
      </p:sp>
      <p:cxnSp>
        <p:nvCxnSpPr>
          <p:cNvPr id="405" name="Google Shape;405;p10"/>
          <p:cNvCxnSpPr/>
          <p:nvPr/>
        </p:nvCxnSpPr>
        <p:spPr>
          <a:xfrm rot="10800000">
            <a:off x="6404263" y="2045500"/>
            <a:ext cx="0" cy="352505"/>
          </a:xfrm>
          <a:prstGeom prst="straightConnector1">
            <a:avLst/>
          </a:prstGeom>
          <a:noFill/>
          <a:ln w="25400" cap="flat" cmpd="sng">
            <a:solidFill>
              <a:schemeClr val="accent3"/>
            </a:solidFill>
            <a:prstDash val="solid"/>
            <a:miter lim="800000"/>
            <a:headEnd type="none" w="sm" len="sm"/>
            <a:tailEnd type="stealth" w="med" len="med"/>
          </a:ln>
        </p:spPr>
      </p:cxnSp>
      <p:sp>
        <p:nvSpPr>
          <p:cNvPr id="406" name="Google Shape;406;p10"/>
          <p:cNvSpPr/>
          <p:nvPr/>
        </p:nvSpPr>
        <p:spPr>
          <a:xfrm>
            <a:off x="10892944" y="2322259"/>
            <a:ext cx="684000" cy="684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8</a:t>
            </a:r>
            <a:endParaRPr sz="2700">
              <a:solidFill>
                <a:schemeClr val="lt1"/>
              </a:solidFill>
              <a:latin typeface="Arial"/>
              <a:ea typeface="Arial"/>
              <a:cs typeface="Arial"/>
              <a:sym typeface="Arial"/>
            </a:endParaRPr>
          </a:p>
        </p:txBody>
      </p:sp>
      <p:cxnSp>
        <p:nvCxnSpPr>
          <p:cNvPr id="407" name="Google Shape;407;p10"/>
          <p:cNvCxnSpPr/>
          <p:nvPr/>
        </p:nvCxnSpPr>
        <p:spPr>
          <a:xfrm rot="10800000">
            <a:off x="11230364" y="2024253"/>
            <a:ext cx="4580" cy="281110"/>
          </a:xfrm>
          <a:prstGeom prst="straightConnector1">
            <a:avLst/>
          </a:prstGeom>
          <a:noFill/>
          <a:ln w="25400" cap="flat" cmpd="sng">
            <a:solidFill>
              <a:schemeClr val="accent5"/>
            </a:solidFill>
            <a:prstDash val="solid"/>
            <a:miter lim="800000"/>
            <a:headEnd type="none" w="sm" len="sm"/>
            <a:tailEnd type="stealth" w="med" len="med"/>
          </a:ln>
        </p:spPr>
      </p:cxnSp>
      <p:sp>
        <p:nvSpPr>
          <p:cNvPr id="408" name="Google Shape;408;p10"/>
          <p:cNvSpPr/>
          <p:nvPr/>
        </p:nvSpPr>
        <p:spPr>
          <a:xfrm>
            <a:off x="1751641" y="2920405"/>
            <a:ext cx="684000" cy="68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2</a:t>
            </a:r>
            <a:endParaRPr sz="2700">
              <a:solidFill>
                <a:schemeClr val="lt1"/>
              </a:solidFill>
              <a:latin typeface="Arial"/>
              <a:ea typeface="Arial"/>
              <a:cs typeface="Arial"/>
              <a:sym typeface="Arial"/>
            </a:endParaRPr>
          </a:p>
        </p:txBody>
      </p:sp>
      <p:sp>
        <p:nvSpPr>
          <p:cNvPr id="409" name="Google Shape;409;p10"/>
          <p:cNvSpPr txBox="1"/>
          <p:nvPr/>
        </p:nvSpPr>
        <p:spPr>
          <a:xfrm>
            <a:off x="1428591" y="3692716"/>
            <a:ext cx="1330100" cy="246221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Lors qu’en appuyant sur le bouton poussoir « Marche » le moteur du convoyeur doit démarrer et la lampe vert est allumée.</a:t>
            </a:r>
            <a:endParaRPr sz="1400" b="1">
              <a:solidFill>
                <a:srgbClr val="3F3F3F"/>
              </a:solidFill>
              <a:latin typeface="Arial"/>
              <a:ea typeface="Arial"/>
              <a:cs typeface="Arial"/>
              <a:sym typeface="Arial"/>
            </a:endParaRPr>
          </a:p>
        </p:txBody>
      </p:sp>
      <p:cxnSp>
        <p:nvCxnSpPr>
          <p:cNvPr id="410" name="Google Shape;410;p10"/>
          <p:cNvCxnSpPr/>
          <p:nvPr/>
        </p:nvCxnSpPr>
        <p:spPr>
          <a:xfrm rot="10800000" flipH="1">
            <a:off x="2093641" y="2053257"/>
            <a:ext cx="5085" cy="892004"/>
          </a:xfrm>
          <a:prstGeom prst="straightConnector1">
            <a:avLst/>
          </a:prstGeom>
          <a:noFill/>
          <a:ln w="25400" cap="flat" cmpd="sng">
            <a:solidFill>
              <a:schemeClr val="accent4"/>
            </a:solidFill>
            <a:prstDash val="solid"/>
            <a:miter lim="800000"/>
            <a:headEnd type="none" w="sm" len="sm"/>
            <a:tailEnd type="stealth" w="med" len="med"/>
          </a:ln>
        </p:spPr>
      </p:cxnSp>
      <p:sp>
        <p:nvSpPr>
          <p:cNvPr id="411" name="Google Shape;411;p10"/>
          <p:cNvSpPr/>
          <p:nvPr/>
        </p:nvSpPr>
        <p:spPr>
          <a:xfrm>
            <a:off x="4657094" y="2553361"/>
            <a:ext cx="684000" cy="684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4</a:t>
            </a:r>
            <a:endParaRPr sz="2700">
              <a:solidFill>
                <a:schemeClr val="lt1"/>
              </a:solidFill>
              <a:latin typeface="Arial"/>
              <a:ea typeface="Arial"/>
              <a:cs typeface="Arial"/>
              <a:sym typeface="Arial"/>
            </a:endParaRPr>
          </a:p>
        </p:txBody>
      </p:sp>
      <p:sp>
        <p:nvSpPr>
          <p:cNvPr id="412" name="Google Shape;412;p10"/>
          <p:cNvSpPr txBox="1"/>
          <p:nvPr/>
        </p:nvSpPr>
        <p:spPr>
          <a:xfrm>
            <a:off x="4354193" y="3477273"/>
            <a:ext cx="1445385" cy="2677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Après 5s de l’arrêt du moteur le vérin rotatif situé juste en haut du silo tourne pour le remplissage de la bouteille pendant 20s et le voyant jaune s’allume au mêmes temps</a:t>
            </a:r>
            <a:endParaRPr sz="1400" b="1">
              <a:solidFill>
                <a:srgbClr val="3F3F3F"/>
              </a:solidFill>
              <a:latin typeface="Arial"/>
              <a:ea typeface="Arial"/>
              <a:cs typeface="Arial"/>
              <a:sym typeface="Arial"/>
            </a:endParaRPr>
          </a:p>
        </p:txBody>
      </p:sp>
      <p:cxnSp>
        <p:nvCxnSpPr>
          <p:cNvPr id="413" name="Google Shape;413;p10"/>
          <p:cNvCxnSpPr>
            <a:endCxn id="395" idx="4"/>
          </p:cNvCxnSpPr>
          <p:nvPr/>
        </p:nvCxnSpPr>
        <p:spPr>
          <a:xfrm rot="10800000">
            <a:off x="4999094" y="2090511"/>
            <a:ext cx="0" cy="542100"/>
          </a:xfrm>
          <a:prstGeom prst="straightConnector1">
            <a:avLst/>
          </a:prstGeom>
          <a:noFill/>
          <a:ln w="25400" cap="flat" cmpd="sng">
            <a:solidFill>
              <a:schemeClr val="accent2"/>
            </a:solidFill>
            <a:prstDash val="solid"/>
            <a:miter lim="800000"/>
            <a:headEnd type="none" w="sm" len="sm"/>
            <a:tailEnd type="stealth" w="med" len="med"/>
          </a:ln>
        </p:spPr>
      </p:cxnSp>
      <p:sp>
        <p:nvSpPr>
          <p:cNvPr id="414" name="Google Shape;414;p10"/>
          <p:cNvSpPr/>
          <p:nvPr/>
        </p:nvSpPr>
        <p:spPr>
          <a:xfrm>
            <a:off x="7624851" y="2925057"/>
            <a:ext cx="684000" cy="68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6</a:t>
            </a:r>
            <a:endParaRPr sz="2700">
              <a:solidFill>
                <a:schemeClr val="lt1"/>
              </a:solidFill>
              <a:latin typeface="Arial"/>
              <a:ea typeface="Arial"/>
              <a:cs typeface="Arial"/>
              <a:sym typeface="Arial"/>
            </a:endParaRPr>
          </a:p>
        </p:txBody>
      </p:sp>
      <p:sp>
        <p:nvSpPr>
          <p:cNvPr id="415" name="Google Shape;415;p10"/>
          <p:cNvSpPr txBox="1"/>
          <p:nvPr/>
        </p:nvSpPr>
        <p:spPr>
          <a:xfrm>
            <a:off x="8941389" y="3154684"/>
            <a:ext cx="1326200" cy="203132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En cas d’une panne un bouton d’urgence est présent pour la mise hors tension de notre système. </a:t>
            </a:r>
            <a:endParaRPr sz="1400" b="1">
              <a:solidFill>
                <a:srgbClr val="3F3F3F"/>
              </a:solidFill>
              <a:latin typeface="Arial"/>
              <a:ea typeface="Arial"/>
              <a:cs typeface="Arial"/>
              <a:sym typeface="Arial"/>
            </a:endParaRPr>
          </a:p>
        </p:txBody>
      </p:sp>
      <p:cxnSp>
        <p:nvCxnSpPr>
          <p:cNvPr id="416" name="Google Shape;416;p10"/>
          <p:cNvCxnSpPr/>
          <p:nvPr/>
        </p:nvCxnSpPr>
        <p:spPr>
          <a:xfrm rot="10800000" flipH="1">
            <a:off x="7958815" y="2038561"/>
            <a:ext cx="8036" cy="1029600"/>
          </a:xfrm>
          <a:prstGeom prst="straightConnector1">
            <a:avLst/>
          </a:prstGeom>
          <a:noFill/>
          <a:ln w="25400" cap="flat" cmpd="sng">
            <a:solidFill>
              <a:schemeClr val="accent4"/>
            </a:solidFill>
            <a:prstDash val="solid"/>
            <a:miter lim="800000"/>
            <a:headEnd type="none" w="sm" len="sm"/>
            <a:tailEnd type="stealth" w="med" len="med"/>
          </a:ln>
        </p:spPr>
      </p:cxnSp>
      <p:sp>
        <p:nvSpPr>
          <p:cNvPr id="417" name="Google Shape;417;p10"/>
          <p:cNvSpPr/>
          <p:nvPr/>
        </p:nvSpPr>
        <p:spPr>
          <a:xfrm>
            <a:off x="321288" y="2347766"/>
            <a:ext cx="684000" cy="684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lt1"/>
                </a:solidFill>
                <a:latin typeface="Arial"/>
                <a:ea typeface="Arial"/>
                <a:cs typeface="Arial"/>
                <a:sym typeface="Arial"/>
              </a:rPr>
              <a:t>1</a:t>
            </a:r>
            <a:endParaRPr sz="2700">
              <a:solidFill>
                <a:schemeClr val="lt1"/>
              </a:solidFill>
              <a:latin typeface="Arial"/>
              <a:ea typeface="Arial"/>
              <a:cs typeface="Arial"/>
              <a:sym typeface="Arial"/>
            </a:endParaRPr>
          </a:p>
        </p:txBody>
      </p:sp>
      <p:sp>
        <p:nvSpPr>
          <p:cNvPr id="418" name="Google Shape;418;p10"/>
          <p:cNvSpPr txBox="1"/>
          <p:nvPr/>
        </p:nvSpPr>
        <p:spPr>
          <a:xfrm>
            <a:off x="29988" y="3262405"/>
            <a:ext cx="1231434" cy="18158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Le chargement des bouteilles se fait manuellement sur le convoyeur</a:t>
            </a:r>
            <a:endParaRPr sz="1400" b="1">
              <a:solidFill>
                <a:srgbClr val="3F3F3F"/>
              </a:solidFill>
              <a:latin typeface="Arial"/>
              <a:ea typeface="Arial"/>
              <a:cs typeface="Arial"/>
              <a:sym typeface="Arial"/>
            </a:endParaRPr>
          </a:p>
        </p:txBody>
      </p:sp>
      <p:cxnSp>
        <p:nvCxnSpPr>
          <p:cNvPr id="419" name="Google Shape;419;p10"/>
          <p:cNvCxnSpPr/>
          <p:nvPr/>
        </p:nvCxnSpPr>
        <p:spPr>
          <a:xfrm rot="10800000">
            <a:off x="645705" y="2088606"/>
            <a:ext cx="0" cy="293898"/>
          </a:xfrm>
          <a:prstGeom prst="straightConnector1">
            <a:avLst/>
          </a:prstGeom>
          <a:noFill/>
          <a:ln w="25400" cap="flat" cmpd="sng">
            <a:solidFill>
              <a:schemeClr val="accent5"/>
            </a:solidFill>
            <a:prstDash val="solid"/>
            <a:miter lim="800000"/>
            <a:headEnd type="none" w="sm" len="sm"/>
            <a:tailEnd type="stealth" w="med" len="med"/>
          </a:ln>
        </p:spPr>
      </p:cxnSp>
      <p:pic>
        <p:nvPicPr>
          <p:cNvPr id="420" name="Google Shape;420;p10"/>
          <p:cNvPicPr preferRelativeResize="0"/>
          <p:nvPr/>
        </p:nvPicPr>
        <p:blipFill rotWithShape="1">
          <a:blip r:embed="rId3">
            <a:alphaModFix/>
          </a:blip>
          <a:srcRect/>
          <a:stretch/>
        </p:blipFill>
        <p:spPr>
          <a:xfrm>
            <a:off x="9461615" y="1771476"/>
            <a:ext cx="285750" cy="285750"/>
          </a:xfrm>
          <a:prstGeom prst="rect">
            <a:avLst/>
          </a:prstGeom>
          <a:noFill/>
          <a:ln>
            <a:noFill/>
          </a:ln>
        </p:spPr>
      </p:pic>
      <p:pic>
        <p:nvPicPr>
          <p:cNvPr id="421" name="Google Shape;421;p10"/>
          <p:cNvPicPr preferRelativeResize="0"/>
          <p:nvPr/>
        </p:nvPicPr>
        <p:blipFill rotWithShape="1">
          <a:blip r:embed="rId4">
            <a:alphaModFix/>
          </a:blip>
          <a:srcRect/>
          <a:stretch/>
        </p:blipFill>
        <p:spPr>
          <a:xfrm>
            <a:off x="9486569" y="1910254"/>
            <a:ext cx="264614" cy="473043"/>
          </a:xfrm>
          <a:prstGeom prst="rect">
            <a:avLst/>
          </a:prstGeom>
          <a:noFill/>
          <a:ln>
            <a:noFill/>
          </a:ln>
        </p:spPr>
      </p:pic>
      <p:pic>
        <p:nvPicPr>
          <p:cNvPr id="422" name="Google Shape;422;p10"/>
          <p:cNvPicPr preferRelativeResize="0"/>
          <p:nvPr/>
        </p:nvPicPr>
        <p:blipFill rotWithShape="1">
          <a:blip r:embed="rId5">
            <a:alphaModFix/>
          </a:blip>
          <a:srcRect/>
          <a:stretch/>
        </p:blipFill>
        <p:spPr>
          <a:xfrm>
            <a:off x="9263177" y="2322259"/>
            <a:ext cx="682625" cy="682625"/>
          </a:xfrm>
          <a:prstGeom prst="rect">
            <a:avLst/>
          </a:prstGeom>
          <a:noFill/>
          <a:ln>
            <a:noFill/>
          </a:ln>
        </p:spPr>
      </p:pic>
      <p:sp>
        <p:nvSpPr>
          <p:cNvPr id="423" name="Google Shape;423;p10"/>
          <p:cNvSpPr txBox="1"/>
          <p:nvPr/>
        </p:nvSpPr>
        <p:spPr>
          <a:xfrm>
            <a:off x="9437572" y="2462697"/>
            <a:ext cx="3626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7</a:t>
            </a:r>
            <a:endParaRPr/>
          </a:p>
        </p:txBody>
      </p:sp>
      <p:sp>
        <p:nvSpPr>
          <p:cNvPr id="424" name="Google Shape;424;p10"/>
          <p:cNvSpPr txBox="1"/>
          <p:nvPr/>
        </p:nvSpPr>
        <p:spPr>
          <a:xfrm>
            <a:off x="7427527" y="3725155"/>
            <a:ext cx="1078647"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Un bouton d’arrêt est présent pour éteindre notre système. </a:t>
            </a:r>
            <a:endParaRPr/>
          </a:p>
        </p:txBody>
      </p:sp>
      <p:sp>
        <p:nvSpPr>
          <p:cNvPr id="425" name="Google Shape;425;p10"/>
          <p:cNvSpPr txBox="1"/>
          <p:nvPr/>
        </p:nvSpPr>
        <p:spPr>
          <a:xfrm>
            <a:off x="10702468" y="3140379"/>
            <a:ext cx="1055791"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Un voyant orange est allumé pour indiquer que notre système est alimenté </a:t>
            </a:r>
            <a:endParaRPr sz="1200">
              <a:solidFill>
                <a:srgbClr val="3F3F3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US" sz="4000"/>
              <a:t>Les composants utilisée </a:t>
            </a:r>
            <a:endParaRPr/>
          </a:p>
        </p:txBody>
      </p:sp>
      <p:sp>
        <p:nvSpPr>
          <p:cNvPr id="431" name="Google Shape;431;p11"/>
          <p:cNvSpPr/>
          <p:nvPr/>
        </p:nvSpPr>
        <p:spPr>
          <a:xfrm>
            <a:off x="4071825" y="1887959"/>
            <a:ext cx="4032000" cy="4032000"/>
          </a:xfrm>
          <a:prstGeom prst="donut">
            <a:avLst>
              <a:gd name="adj" fmla="val 2945"/>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432" name="Google Shape;432;p11"/>
          <p:cNvSpPr/>
          <p:nvPr/>
        </p:nvSpPr>
        <p:spPr>
          <a:xfrm rot="2700000">
            <a:off x="5565931" y="1419959"/>
            <a:ext cx="1008000" cy="4968000"/>
          </a:xfrm>
          <a:prstGeom prst="roundRect">
            <a:avLst>
              <a:gd name="adj" fmla="val 50000"/>
            </a:avLst>
          </a:prstGeom>
          <a:solidFill>
            <a:srgbClr val="3F3F3F">
              <a:alpha val="29803"/>
            </a:srgbClr>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sp>
        <p:nvSpPr>
          <p:cNvPr id="433" name="Google Shape;433;p11"/>
          <p:cNvSpPr/>
          <p:nvPr/>
        </p:nvSpPr>
        <p:spPr>
          <a:xfrm rot="-2700000">
            <a:off x="5576990" y="1413447"/>
            <a:ext cx="1008000" cy="4968000"/>
          </a:xfrm>
          <a:prstGeom prst="roundRect">
            <a:avLst>
              <a:gd name="adj" fmla="val 50000"/>
            </a:avLst>
          </a:prstGeom>
          <a:solidFill>
            <a:srgbClr val="3F3F3F">
              <a:alpha val="29803"/>
            </a:srgbClr>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sp>
        <p:nvSpPr>
          <p:cNvPr id="434" name="Google Shape;434;p11"/>
          <p:cNvSpPr/>
          <p:nvPr/>
        </p:nvSpPr>
        <p:spPr>
          <a:xfrm>
            <a:off x="5140630" y="2956051"/>
            <a:ext cx="1912524" cy="1912524"/>
          </a:xfrm>
          <a:prstGeom prst="ellipse">
            <a:avLst/>
          </a:prstGeom>
          <a:solidFill>
            <a:srgbClr val="3F3F3F">
              <a:alpha val="29803"/>
            </a:srgbClr>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cxnSp>
        <p:nvCxnSpPr>
          <p:cNvPr id="435" name="Google Shape;435;p11"/>
          <p:cNvCxnSpPr/>
          <p:nvPr/>
        </p:nvCxnSpPr>
        <p:spPr>
          <a:xfrm>
            <a:off x="5109978" y="2932624"/>
            <a:ext cx="1944000" cy="1944000"/>
          </a:xfrm>
          <a:prstGeom prst="straightConnector1">
            <a:avLst/>
          </a:prstGeom>
          <a:noFill/>
          <a:ln w="25400" cap="flat" cmpd="sng">
            <a:solidFill>
              <a:srgbClr val="3F3F3F"/>
            </a:solidFill>
            <a:prstDash val="dot"/>
            <a:miter lim="800000"/>
            <a:headEnd type="triangle" w="med" len="med"/>
            <a:tailEnd type="triangle" w="med" len="med"/>
          </a:ln>
        </p:spPr>
      </p:cxnSp>
      <p:cxnSp>
        <p:nvCxnSpPr>
          <p:cNvPr id="436" name="Google Shape;436;p11"/>
          <p:cNvCxnSpPr/>
          <p:nvPr/>
        </p:nvCxnSpPr>
        <p:spPr>
          <a:xfrm rot="5400000">
            <a:off x="5109978" y="2932624"/>
            <a:ext cx="1944000" cy="1944000"/>
          </a:xfrm>
          <a:prstGeom prst="straightConnector1">
            <a:avLst/>
          </a:prstGeom>
          <a:noFill/>
          <a:ln w="25400" cap="flat" cmpd="sng">
            <a:solidFill>
              <a:srgbClr val="3F3F3F"/>
            </a:solidFill>
            <a:prstDash val="dot"/>
            <a:miter lim="800000"/>
            <a:headEnd type="triangle" w="med" len="med"/>
            <a:tailEnd type="triangle" w="med" len="med"/>
          </a:ln>
        </p:spPr>
      </p:cxnSp>
      <p:sp>
        <p:nvSpPr>
          <p:cNvPr id="437" name="Google Shape;437;p11"/>
          <p:cNvSpPr/>
          <p:nvPr/>
        </p:nvSpPr>
        <p:spPr>
          <a:xfrm>
            <a:off x="5385825" y="3201959"/>
            <a:ext cx="1404000" cy="1404000"/>
          </a:xfrm>
          <a:prstGeom prst="ellipse">
            <a:avLst/>
          </a:prstGeom>
          <a:solidFill>
            <a:srgbClr val="3F3F3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sp>
        <p:nvSpPr>
          <p:cNvPr id="438" name="Google Shape;438;p11"/>
          <p:cNvSpPr/>
          <p:nvPr/>
        </p:nvSpPr>
        <p:spPr>
          <a:xfrm>
            <a:off x="5511825" y="3327959"/>
            <a:ext cx="1152000" cy="1152000"/>
          </a:xfrm>
          <a:prstGeom prst="ellipse">
            <a:avLst/>
          </a:prstGeom>
          <a:solidFill>
            <a:schemeClr val="accent6"/>
          </a:solidFill>
          <a:ln w="9525"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sp>
        <p:nvSpPr>
          <p:cNvPr id="439" name="Google Shape;439;p11"/>
          <p:cNvSpPr txBox="1"/>
          <p:nvPr/>
        </p:nvSpPr>
        <p:spPr>
          <a:xfrm>
            <a:off x="796999" y="4567109"/>
            <a:ext cx="334306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             Vérin pneumatique  </a:t>
            </a:r>
            <a:endParaRPr sz="1200" b="1">
              <a:solidFill>
                <a:srgbClr val="3F3F3F"/>
              </a:solidFill>
              <a:latin typeface="Arial"/>
              <a:ea typeface="Arial"/>
              <a:cs typeface="Arial"/>
              <a:sym typeface="Arial"/>
            </a:endParaRPr>
          </a:p>
        </p:txBody>
      </p:sp>
      <p:sp>
        <p:nvSpPr>
          <p:cNvPr id="440" name="Google Shape;440;p11"/>
          <p:cNvSpPr txBox="1"/>
          <p:nvPr/>
        </p:nvSpPr>
        <p:spPr>
          <a:xfrm>
            <a:off x="1750545" y="1429702"/>
            <a:ext cx="304940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Distributeur 4/2</a:t>
            </a:r>
            <a:endParaRPr sz="1200" b="1">
              <a:solidFill>
                <a:srgbClr val="3F3F3F"/>
              </a:solidFill>
              <a:latin typeface="Arial"/>
              <a:ea typeface="Arial"/>
              <a:cs typeface="Arial"/>
              <a:sym typeface="Arial"/>
            </a:endParaRPr>
          </a:p>
        </p:txBody>
      </p:sp>
      <p:grpSp>
        <p:nvGrpSpPr>
          <p:cNvPr id="441" name="Google Shape;441;p11"/>
          <p:cNvGrpSpPr/>
          <p:nvPr/>
        </p:nvGrpSpPr>
        <p:grpSpPr>
          <a:xfrm>
            <a:off x="7443175" y="4899031"/>
            <a:ext cx="4134562" cy="557254"/>
            <a:chOff x="2372153" y="4280058"/>
            <a:chExt cx="2536555" cy="557254"/>
          </a:xfrm>
        </p:grpSpPr>
        <p:sp>
          <p:nvSpPr>
            <p:cNvPr id="442" name="Google Shape;442;p11"/>
            <p:cNvSpPr txBox="1"/>
            <p:nvPr/>
          </p:nvSpPr>
          <p:spPr>
            <a:xfrm>
              <a:off x="3021856" y="4560313"/>
              <a:ext cx="1886852"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endParaRPr sz="1200">
                <a:solidFill>
                  <a:srgbClr val="3F3F3F"/>
                </a:solidFill>
                <a:latin typeface="Arial"/>
                <a:ea typeface="Arial"/>
                <a:cs typeface="Arial"/>
                <a:sym typeface="Arial"/>
              </a:endParaRPr>
            </a:p>
          </p:txBody>
        </p:sp>
        <p:sp>
          <p:nvSpPr>
            <p:cNvPr id="443" name="Google Shape;443;p11"/>
            <p:cNvSpPr txBox="1"/>
            <p:nvPr/>
          </p:nvSpPr>
          <p:spPr>
            <a:xfrm>
              <a:off x="2372153" y="4280058"/>
              <a:ext cx="1870812"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1">
                  <a:solidFill>
                    <a:srgbClr val="3F3F3F"/>
                  </a:solidFill>
                  <a:latin typeface="Arial"/>
                  <a:ea typeface="Arial"/>
                  <a:cs typeface="Arial"/>
                  <a:sym typeface="Arial"/>
                </a:rPr>
                <a:t> Moteur monophasée  </a:t>
              </a:r>
              <a:endParaRPr sz="1200" b="1">
                <a:solidFill>
                  <a:srgbClr val="3F3F3F"/>
                </a:solidFill>
                <a:latin typeface="Arial"/>
                <a:ea typeface="Arial"/>
                <a:cs typeface="Arial"/>
                <a:sym typeface="Arial"/>
              </a:endParaRPr>
            </a:p>
          </p:txBody>
        </p:sp>
      </p:grpSp>
      <p:sp>
        <p:nvSpPr>
          <p:cNvPr id="444" name="Google Shape;444;p11"/>
          <p:cNvSpPr txBox="1"/>
          <p:nvPr/>
        </p:nvSpPr>
        <p:spPr>
          <a:xfrm>
            <a:off x="7879182" y="1458461"/>
            <a:ext cx="2569500" cy="7020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4400"/>
              <a:buFont typeface="Arial"/>
              <a:buNone/>
            </a:pPr>
            <a:r>
              <a:rPr lang="en-US" sz="1500">
                <a:solidFill>
                  <a:schemeClr val="dk1"/>
                </a:solidFill>
              </a:rPr>
              <a:t>un capteur de proximité</a:t>
            </a:r>
            <a:r>
              <a:rPr lang="en-US" sz="4400">
                <a:solidFill>
                  <a:schemeClr val="dk1"/>
                </a:solidFill>
              </a:rPr>
              <a:t> </a:t>
            </a:r>
            <a:endParaRPr sz="1200" b="1">
              <a:solidFill>
                <a:srgbClr val="3F3F3F"/>
              </a:solidFill>
              <a:latin typeface="Arial"/>
              <a:ea typeface="Arial"/>
              <a:cs typeface="Arial"/>
              <a:sym typeface="Arial"/>
            </a:endParaRPr>
          </a:p>
        </p:txBody>
      </p:sp>
      <p:sp>
        <p:nvSpPr>
          <p:cNvPr id="445" name="Google Shape;445;p11"/>
          <p:cNvSpPr/>
          <p:nvPr/>
        </p:nvSpPr>
        <p:spPr>
          <a:xfrm>
            <a:off x="4262456" y="2070379"/>
            <a:ext cx="828000" cy="828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46" name="Google Shape;446;p11"/>
          <p:cNvSpPr/>
          <p:nvPr/>
        </p:nvSpPr>
        <p:spPr>
          <a:xfrm>
            <a:off x="7054150" y="2078028"/>
            <a:ext cx="828000" cy="82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47" name="Google Shape;447;p11"/>
          <p:cNvSpPr/>
          <p:nvPr/>
        </p:nvSpPr>
        <p:spPr>
          <a:xfrm>
            <a:off x="4281978" y="4865217"/>
            <a:ext cx="828000" cy="828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48" name="Google Shape;448;p11"/>
          <p:cNvSpPr/>
          <p:nvPr/>
        </p:nvSpPr>
        <p:spPr>
          <a:xfrm>
            <a:off x="7053154" y="4865217"/>
            <a:ext cx="828000" cy="828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49" name="Google Shape;449;p11"/>
          <p:cNvSpPr txBox="1"/>
          <p:nvPr/>
        </p:nvSpPr>
        <p:spPr>
          <a:xfrm>
            <a:off x="4269506" y="2138085"/>
            <a:ext cx="8258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Arial"/>
                <a:ea typeface="Arial"/>
                <a:cs typeface="Arial"/>
                <a:sym typeface="Arial"/>
              </a:rPr>
              <a:t>1</a:t>
            </a:r>
            <a:endParaRPr sz="4000" b="1">
              <a:solidFill>
                <a:schemeClr val="lt1"/>
              </a:solidFill>
              <a:latin typeface="Arial"/>
              <a:ea typeface="Arial"/>
              <a:cs typeface="Arial"/>
              <a:sym typeface="Arial"/>
            </a:endParaRPr>
          </a:p>
        </p:txBody>
      </p:sp>
      <p:sp>
        <p:nvSpPr>
          <p:cNvPr id="450" name="Google Shape;450;p11"/>
          <p:cNvSpPr txBox="1"/>
          <p:nvPr/>
        </p:nvSpPr>
        <p:spPr>
          <a:xfrm>
            <a:off x="7053382" y="2138085"/>
            <a:ext cx="8258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Arial"/>
                <a:ea typeface="Arial"/>
                <a:cs typeface="Arial"/>
                <a:sym typeface="Arial"/>
              </a:rPr>
              <a:t>2</a:t>
            </a:r>
            <a:endParaRPr sz="4000" b="1">
              <a:solidFill>
                <a:schemeClr val="lt1"/>
              </a:solidFill>
              <a:latin typeface="Arial"/>
              <a:ea typeface="Arial"/>
              <a:cs typeface="Arial"/>
              <a:sym typeface="Arial"/>
            </a:endParaRPr>
          </a:p>
        </p:txBody>
      </p:sp>
      <p:sp>
        <p:nvSpPr>
          <p:cNvPr id="451" name="Google Shape;451;p11"/>
          <p:cNvSpPr txBox="1"/>
          <p:nvPr/>
        </p:nvSpPr>
        <p:spPr>
          <a:xfrm>
            <a:off x="4287754" y="4929343"/>
            <a:ext cx="8258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Arial"/>
                <a:ea typeface="Arial"/>
                <a:cs typeface="Arial"/>
                <a:sym typeface="Arial"/>
              </a:rPr>
              <a:t>3</a:t>
            </a:r>
            <a:endParaRPr sz="4000" b="1">
              <a:solidFill>
                <a:schemeClr val="lt1"/>
              </a:solidFill>
              <a:latin typeface="Arial"/>
              <a:ea typeface="Arial"/>
              <a:cs typeface="Arial"/>
              <a:sym typeface="Arial"/>
            </a:endParaRPr>
          </a:p>
        </p:txBody>
      </p:sp>
      <p:sp>
        <p:nvSpPr>
          <p:cNvPr id="452" name="Google Shape;452;p11"/>
          <p:cNvSpPr txBox="1"/>
          <p:nvPr/>
        </p:nvSpPr>
        <p:spPr>
          <a:xfrm>
            <a:off x="7072432" y="4919819"/>
            <a:ext cx="8258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Arial"/>
                <a:ea typeface="Arial"/>
                <a:cs typeface="Arial"/>
                <a:sym typeface="Arial"/>
              </a:rPr>
              <a:t>4</a:t>
            </a:r>
            <a:endParaRPr sz="4000" b="1">
              <a:solidFill>
                <a:schemeClr val="lt1"/>
              </a:solidFill>
              <a:latin typeface="Arial"/>
              <a:ea typeface="Arial"/>
              <a:cs typeface="Arial"/>
              <a:sym typeface="Arial"/>
            </a:endParaRPr>
          </a:p>
        </p:txBody>
      </p:sp>
      <p:pic>
        <p:nvPicPr>
          <p:cNvPr id="453" name="Google Shape;453;p11"/>
          <p:cNvPicPr preferRelativeResize="0"/>
          <p:nvPr/>
        </p:nvPicPr>
        <p:blipFill rotWithShape="1">
          <a:blip r:embed="rId3">
            <a:alphaModFix/>
          </a:blip>
          <a:srcRect/>
          <a:stretch/>
        </p:blipFill>
        <p:spPr>
          <a:xfrm>
            <a:off x="5766180" y="3573109"/>
            <a:ext cx="814454" cy="588500"/>
          </a:xfrm>
          <a:prstGeom prst="rect">
            <a:avLst/>
          </a:prstGeom>
          <a:noFill/>
          <a:ln>
            <a:noFill/>
          </a:ln>
        </p:spPr>
      </p:pic>
      <p:pic>
        <p:nvPicPr>
          <p:cNvPr id="454" name="Google Shape;454;p11"/>
          <p:cNvPicPr preferRelativeResize="0"/>
          <p:nvPr/>
        </p:nvPicPr>
        <p:blipFill rotWithShape="1">
          <a:blip r:embed="rId4">
            <a:alphaModFix/>
          </a:blip>
          <a:srcRect/>
          <a:stretch/>
        </p:blipFill>
        <p:spPr>
          <a:xfrm>
            <a:off x="1669398" y="1676361"/>
            <a:ext cx="1905195" cy="905638"/>
          </a:xfrm>
          <a:prstGeom prst="rect">
            <a:avLst/>
          </a:prstGeom>
          <a:noFill/>
          <a:ln>
            <a:noFill/>
          </a:ln>
        </p:spPr>
      </p:pic>
      <p:pic>
        <p:nvPicPr>
          <p:cNvPr id="455" name="Google Shape;455;p11"/>
          <p:cNvPicPr preferRelativeResize="0"/>
          <p:nvPr/>
        </p:nvPicPr>
        <p:blipFill rotWithShape="1">
          <a:blip r:embed="rId5">
            <a:alphaModFix/>
          </a:blip>
          <a:srcRect/>
          <a:stretch/>
        </p:blipFill>
        <p:spPr>
          <a:xfrm>
            <a:off x="1482028" y="4876624"/>
            <a:ext cx="1930189" cy="892060"/>
          </a:xfrm>
          <a:prstGeom prst="rect">
            <a:avLst/>
          </a:prstGeom>
          <a:noFill/>
          <a:ln>
            <a:noFill/>
          </a:ln>
        </p:spPr>
      </p:pic>
      <p:pic>
        <p:nvPicPr>
          <p:cNvPr id="456" name="Google Shape;456;p11"/>
          <p:cNvPicPr preferRelativeResize="0"/>
          <p:nvPr/>
        </p:nvPicPr>
        <p:blipFill rotWithShape="1">
          <a:blip r:embed="rId6">
            <a:alphaModFix/>
          </a:blip>
          <a:srcRect/>
          <a:stretch/>
        </p:blipFill>
        <p:spPr>
          <a:xfrm>
            <a:off x="8967879" y="5343877"/>
            <a:ext cx="968781" cy="947115"/>
          </a:xfrm>
          <a:prstGeom prst="rect">
            <a:avLst/>
          </a:prstGeom>
          <a:noFill/>
          <a:ln>
            <a:noFill/>
          </a:ln>
        </p:spPr>
      </p:pic>
      <p:pic>
        <p:nvPicPr>
          <p:cNvPr id="457" name="Google Shape;457;p11"/>
          <p:cNvPicPr preferRelativeResize="0"/>
          <p:nvPr/>
        </p:nvPicPr>
        <p:blipFill rotWithShape="1">
          <a:blip r:embed="rId7">
            <a:alphaModFix/>
          </a:blip>
          <a:srcRect/>
          <a:stretch/>
        </p:blipFill>
        <p:spPr>
          <a:xfrm>
            <a:off x="8267025" y="2160451"/>
            <a:ext cx="1582925" cy="70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609600" y="274638"/>
            <a:ext cx="10972800" cy="7478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sz="4400"/>
              <a:t>              </a:t>
            </a:r>
            <a:r>
              <a:rPr lang="en-US" sz="4000"/>
              <a:t>Un capteur de proximité</a:t>
            </a:r>
            <a:br>
              <a:rPr lang="en-US"/>
            </a:br>
            <a:endParaRPr/>
          </a:p>
        </p:txBody>
      </p:sp>
      <p:sp>
        <p:nvSpPr>
          <p:cNvPr id="463" name="Google Shape;463;p12"/>
          <p:cNvSpPr txBox="1">
            <a:spLocks noGrp="1"/>
          </p:cNvSpPr>
          <p:nvPr>
            <p:ph type="body" idx="1"/>
          </p:nvPr>
        </p:nvSpPr>
        <p:spPr>
          <a:xfrm>
            <a:off x="175491" y="1136073"/>
            <a:ext cx="11684000" cy="48952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a:t>est un capteur qui peut détecter un objet sans contact en utilisant la propriété électrique, capacitance. Ils sont largement utilisés pour détecter et mesurer des objets/fluides qui ont une constante diélectrique plus élevée que l’air. les </a:t>
            </a:r>
            <a:r>
              <a:rPr lang="en-US" sz="1800" b="1"/>
              <a:t>types</a:t>
            </a:r>
            <a:r>
              <a:rPr lang="en-US" sz="1800"/>
              <a:t> de capteur de proximité :</a:t>
            </a:r>
            <a:endParaRPr/>
          </a:p>
          <a:p>
            <a:pPr marL="0" lvl="0" indent="0" algn="l" rtl="0">
              <a:lnSpc>
                <a:spcPct val="90000"/>
              </a:lnSpc>
              <a:spcBef>
                <a:spcPts val="1000"/>
              </a:spcBef>
              <a:spcAft>
                <a:spcPts val="0"/>
              </a:spcAft>
              <a:buNone/>
            </a:pPr>
            <a:endParaRPr/>
          </a:p>
          <a:p>
            <a:pPr marL="228600" lvl="0" indent="-228600" algn="l" rtl="0">
              <a:lnSpc>
                <a:spcPct val="90000"/>
              </a:lnSpc>
              <a:spcBef>
                <a:spcPts val="1000"/>
              </a:spcBef>
              <a:spcAft>
                <a:spcPts val="0"/>
              </a:spcAft>
              <a:buClr>
                <a:schemeClr val="dk1"/>
              </a:buClr>
              <a:buSzPts val="1800"/>
              <a:buChar char="•"/>
            </a:pPr>
            <a:r>
              <a:rPr lang="en-US" sz="1800"/>
              <a:t> Les capteurs de proximité Inductif </a:t>
            </a:r>
            <a:endParaRPr/>
          </a:p>
          <a:p>
            <a:pPr marL="228600" lvl="0" indent="-228600" algn="l" rtl="0">
              <a:lnSpc>
                <a:spcPct val="90000"/>
              </a:lnSpc>
              <a:spcBef>
                <a:spcPts val="1000"/>
              </a:spcBef>
              <a:spcAft>
                <a:spcPts val="0"/>
              </a:spcAft>
              <a:buClr>
                <a:schemeClr val="dk1"/>
              </a:buClr>
              <a:buSzPts val="1800"/>
              <a:buChar char="•"/>
            </a:pPr>
            <a:r>
              <a:rPr lang="en-US" sz="1800"/>
              <a:t> Les capteurs de proximité Optique (photocellule)</a:t>
            </a:r>
            <a:endParaRPr sz="1800"/>
          </a:p>
          <a:p>
            <a:pPr marL="228600" lvl="0" indent="-165100" algn="l" rtl="0">
              <a:spcBef>
                <a:spcPts val="1000"/>
              </a:spcBef>
              <a:spcAft>
                <a:spcPts val="0"/>
              </a:spcAft>
              <a:buSzPts val="1800"/>
              <a:buChar char="•"/>
            </a:pPr>
            <a:r>
              <a:rPr lang="en-US" sz="1800"/>
              <a:t> Les capteurs de proximité Ultrasonique   </a:t>
            </a:r>
            <a:endParaRPr sz="1800"/>
          </a:p>
          <a:p>
            <a:pPr marL="228600" lvl="0" indent="-228600" algn="l" rtl="0">
              <a:lnSpc>
                <a:spcPct val="90000"/>
              </a:lnSpc>
              <a:spcBef>
                <a:spcPts val="1000"/>
              </a:spcBef>
              <a:spcAft>
                <a:spcPts val="0"/>
              </a:spcAft>
              <a:buClr>
                <a:schemeClr val="dk1"/>
              </a:buClr>
              <a:buSzPts val="1800"/>
              <a:buChar char="•"/>
            </a:pPr>
            <a:r>
              <a:rPr lang="en-US" sz="1800"/>
              <a:t> Les capteurs de proximité Magnétique     </a:t>
            </a:r>
            <a:endParaRPr sz="1800"/>
          </a:p>
          <a:p>
            <a:pPr marL="228600" lvl="0" indent="-228600" algn="l" rtl="0">
              <a:lnSpc>
                <a:spcPct val="90000"/>
              </a:lnSpc>
              <a:spcBef>
                <a:spcPts val="1000"/>
              </a:spcBef>
              <a:spcAft>
                <a:spcPts val="0"/>
              </a:spcAft>
              <a:buClr>
                <a:schemeClr val="dk1"/>
              </a:buClr>
              <a:buSzPts val="1800"/>
              <a:buChar char="•"/>
            </a:pPr>
            <a:r>
              <a:rPr lang="en-US" sz="1800"/>
              <a:t>Les capteurs de proximité Capacitif                                               </a:t>
            </a:r>
            <a:endParaRPr/>
          </a:p>
          <a:p>
            <a:pPr marL="0" lvl="0" indent="0" algn="l" rtl="0">
              <a:lnSpc>
                <a:spcPct val="90000"/>
              </a:lnSpc>
              <a:spcBef>
                <a:spcPts val="1000"/>
              </a:spcBef>
              <a:spcAft>
                <a:spcPts val="0"/>
              </a:spcAft>
              <a:buClr>
                <a:schemeClr val="dk1"/>
              </a:buClr>
              <a:buSzPts val="1800"/>
              <a:buNone/>
            </a:pPr>
            <a:endParaRPr sz="1800"/>
          </a:p>
        </p:txBody>
      </p:sp>
      <p:pic>
        <p:nvPicPr>
          <p:cNvPr id="464" name="Google Shape;464;p12"/>
          <p:cNvPicPr preferRelativeResize="0"/>
          <p:nvPr/>
        </p:nvPicPr>
        <p:blipFill rotWithShape="1">
          <a:blip r:embed="rId3">
            <a:alphaModFix/>
          </a:blip>
          <a:srcRect/>
          <a:stretch/>
        </p:blipFill>
        <p:spPr>
          <a:xfrm>
            <a:off x="7636495" y="2909317"/>
            <a:ext cx="2987299" cy="1051651"/>
          </a:xfrm>
          <a:prstGeom prst="rect">
            <a:avLst/>
          </a:prstGeom>
          <a:noFill/>
          <a:ln>
            <a:noFill/>
          </a:ln>
        </p:spPr>
      </p:pic>
      <p:cxnSp>
        <p:nvCxnSpPr>
          <p:cNvPr id="465" name="Google Shape;465;p12"/>
          <p:cNvCxnSpPr/>
          <p:nvPr/>
        </p:nvCxnSpPr>
        <p:spPr>
          <a:xfrm rot="10800000" flipH="1">
            <a:off x="4497168" y="3189574"/>
            <a:ext cx="2723700" cy="885000"/>
          </a:xfrm>
          <a:prstGeom prst="straightConnector1">
            <a:avLst/>
          </a:prstGeom>
          <a:noFill/>
          <a:ln w="19050" cap="flat" cmpd="sng">
            <a:solidFill>
              <a:schemeClr val="accent5"/>
            </a:solidFill>
            <a:prstDash val="solid"/>
            <a:miter lim="800000"/>
            <a:headEnd type="none" w="sm" len="sm"/>
            <a:tailEnd type="triangle" w="med" len="med"/>
          </a:ln>
        </p:spPr>
      </p:cxnSp>
      <p:sp>
        <p:nvSpPr>
          <p:cNvPr id="466" name="Google Shape;466;p12"/>
          <p:cNvSpPr txBox="1"/>
          <p:nvPr/>
        </p:nvSpPr>
        <p:spPr>
          <a:xfrm>
            <a:off x="6677890" y="4074576"/>
            <a:ext cx="49044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nous allons s'intéresser par le capteur de proximité capacitif qui est utilisé dans remplisseuse qui permettent de détecter des objets métalliques ou isolants (notre cas matière isolante)</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p12"/>
          <p:cNvSpPr txBox="1"/>
          <p:nvPr/>
        </p:nvSpPr>
        <p:spPr>
          <a:xfrm>
            <a:off x="8331200" y="5480846"/>
            <a:ext cx="20229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3"/>
          <p:cNvSpPr txBox="1">
            <a:spLocks noGrp="1"/>
          </p:cNvSpPr>
          <p:nvPr>
            <p:ph type="title"/>
          </p:nvPr>
        </p:nvSpPr>
        <p:spPr>
          <a:xfrm>
            <a:off x="2142836" y="457201"/>
            <a:ext cx="109728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a:t> Les </a:t>
            </a:r>
            <a:r>
              <a:rPr lang="en-US" sz="4400"/>
              <a:t>vérin pneumatique  </a:t>
            </a:r>
            <a:br>
              <a:rPr lang="en-US" sz="4400"/>
            </a:br>
            <a:endParaRPr/>
          </a:p>
        </p:txBody>
      </p:sp>
      <p:sp>
        <p:nvSpPr>
          <p:cNvPr id="473" name="Google Shape;473;p13"/>
          <p:cNvSpPr txBox="1">
            <a:spLocks noGrp="1"/>
          </p:cNvSpPr>
          <p:nvPr>
            <p:ph type="body" idx="1"/>
          </p:nvPr>
        </p:nvSpPr>
        <p:spPr>
          <a:xfrm>
            <a:off x="341745" y="962892"/>
            <a:ext cx="10972800" cy="5437800"/>
          </a:xfrm>
          <a:prstGeom prst="rect">
            <a:avLst/>
          </a:prstGeom>
          <a:noFill/>
          <a:ln>
            <a:noFill/>
          </a:ln>
        </p:spPr>
        <p:txBody>
          <a:bodyPr spcFirstLastPara="1" wrap="square" lIns="91425" tIns="45700" rIns="91425" bIns="45700" anchor="t" anchorCtr="0">
            <a:noAutofit/>
          </a:bodyPr>
          <a:lstStyle/>
          <a:p>
            <a:pPr marL="228600" lvl="0" indent="-114300" algn="l" rtl="0">
              <a:lnSpc>
                <a:spcPct val="90000"/>
              </a:lnSpc>
              <a:spcBef>
                <a:spcPts val="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r>
              <a:rPr lang="en-US" sz="1800"/>
              <a:t>Un vérin pneumatique est un dispositif mécanique qui utilise de l'air comprimé pour produire un mouvement linéaire ou rotatif. ses </a:t>
            </a:r>
            <a:r>
              <a:rPr lang="en-US" sz="1800" b="1"/>
              <a:t>types</a:t>
            </a:r>
            <a:r>
              <a:rPr lang="en-US" sz="1800"/>
              <a:t> :</a:t>
            </a:r>
            <a:br>
              <a:rPr lang="en-US" sz="1800"/>
            </a:br>
            <a:endParaRPr sz="1800"/>
          </a:p>
          <a:p>
            <a:pPr marL="0" lvl="0" indent="0" algn="l" rtl="0">
              <a:lnSpc>
                <a:spcPct val="90000"/>
              </a:lnSpc>
              <a:spcBef>
                <a:spcPts val="1000"/>
              </a:spcBef>
              <a:spcAft>
                <a:spcPts val="0"/>
              </a:spcAft>
              <a:buClr>
                <a:schemeClr val="dk1"/>
              </a:buClr>
              <a:buSzPts val="1800"/>
              <a:buNone/>
            </a:pPr>
            <a:r>
              <a:rPr lang="en-US" sz="1800"/>
              <a:t>       vérins pneumatiques à simple effet</a:t>
            </a:r>
            <a:br>
              <a:rPr lang="en-US" sz="1800"/>
            </a:br>
            <a:r>
              <a:rPr lang="en-US" sz="1800"/>
              <a:t>       vérins pneumatiques à double effet</a:t>
            </a:r>
            <a:br>
              <a:rPr lang="en-US" sz="1800"/>
            </a:br>
            <a:r>
              <a:rPr lang="en-US" sz="1800"/>
              <a:t>       vérins pneumatiques à tige traversante</a:t>
            </a:r>
            <a:br>
              <a:rPr lang="en-US" sz="1800"/>
            </a:br>
            <a:r>
              <a:rPr lang="en-US" sz="1800"/>
              <a:t>       vérins pneumatiques à amortissement réglable </a:t>
            </a:r>
            <a:br>
              <a:rPr lang="en-US" sz="1800"/>
            </a:br>
            <a:r>
              <a:rPr lang="en-US" sz="1800"/>
              <a:t>       vérins sans tige</a:t>
            </a:r>
            <a:br>
              <a:rPr lang="en-US" sz="1800"/>
            </a:br>
            <a:r>
              <a:rPr lang="en-US" sz="1800"/>
              <a:t>       vérins rotatifs</a:t>
            </a:r>
            <a:endParaRPr/>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cxnSp>
        <p:nvCxnSpPr>
          <p:cNvPr id="474" name="Google Shape;474;p13"/>
          <p:cNvCxnSpPr/>
          <p:nvPr/>
        </p:nvCxnSpPr>
        <p:spPr>
          <a:xfrm rot="10800000" flipH="1">
            <a:off x="2423402" y="3620656"/>
            <a:ext cx="4069762" cy="267853"/>
          </a:xfrm>
          <a:prstGeom prst="straightConnector1">
            <a:avLst/>
          </a:prstGeom>
          <a:noFill/>
          <a:ln w="19050" cap="flat" cmpd="sng">
            <a:solidFill>
              <a:schemeClr val="accent5"/>
            </a:solidFill>
            <a:prstDash val="solid"/>
            <a:miter lim="800000"/>
            <a:headEnd type="none" w="sm" len="sm"/>
            <a:tailEnd type="triangle" w="med" len="med"/>
          </a:ln>
        </p:spPr>
      </p:cxnSp>
      <p:pic>
        <p:nvPicPr>
          <p:cNvPr id="475" name="Google Shape;475;p13"/>
          <p:cNvPicPr preferRelativeResize="0"/>
          <p:nvPr/>
        </p:nvPicPr>
        <p:blipFill rotWithShape="1">
          <a:blip r:embed="rId3">
            <a:alphaModFix/>
          </a:blip>
          <a:srcRect/>
          <a:stretch/>
        </p:blipFill>
        <p:spPr>
          <a:xfrm>
            <a:off x="6621329" y="2235445"/>
            <a:ext cx="3556168" cy="2023120"/>
          </a:xfrm>
          <a:prstGeom prst="rect">
            <a:avLst/>
          </a:prstGeom>
          <a:noFill/>
          <a:ln>
            <a:noFill/>
          </a:ln>
        </p:spPr>
      </p:pic>
      <p:sp>
        <p:nvSpPr>
          <p:cNvPr id="476" name="Google Shape;476;p13"/>
          <p:cNvSpPr txBox="1"/>
          <p:nvPr/>
        </p:nvSpPr>
        <p:spPr>
          <a:xfrm>
            <a:off x="6296892" y="4431636"/>
            <a:ext cx="47106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a:solidFill>
                  <a:schemeClr val="dk1"/>
                </a:solidFill>
              </a:rPr>
              <a:t>Dans</a:t>
            </a:r>
            <a:r>
              <a:rPr lang="en-US" sz="1800">
                <a:solidFill>
                  <a:schemeClr val="dk1"/>
                </a:solidFill>
                <a:latin typeface="Arial"/>
                <a:ea typeface="Arial"/>
                <a:cs typeface="Arial"/>
                <a:sym typeface="Arial"/>
              </a:rPr>
              <a:t> notre cas pour faire tourner le convoyeur </a:t>
            </a:r>
            <a:r>
              <a:rPr lang="en-US" sz="1800" b="1">
                <a:solidFill>
                  <a:schemeClr val="dk1"/>
                </a:solidFill>
                <a:latin typeface="Arial"/>
                <a:ea typeface="Arial"/>
                <a:cs typeface="Arial"/>
                <a:sym typeface="Arial"/>
              </a:rPr>
              <a:t>on </a:t>
            </a:r>
            <a:r>
              <a:rPr lang="en-US" sz="1800" b="1">
                <a:solidFill>
                  <a:schemeClr val="dk1"/>
                </a:solidFill>
              </a:rPr>
              <a:t>s'intéresse</a:t>
            </a:r>
            <a:r>
              <a:rPr lang="en-US" sz="1800" b="1">
                <a:solidFill>
                  <a:schemeClr val="dk1"/>
                </a:solidFill>
                <a:latin typeface="Arial"/>
                <a:ea typeface="Arial"/>
                <a:cs typeface="Arial"/>
                <a:sym typeface="Arial"/>
              </a:rPr>
              <a:t> a les vérins rotatifs </a:t>
            </a:r>
            <a:r>
              <a:rPr lang="en-US" sz="1800" b="1">
                <a:solidFill>
                  <a:schemeClr val="dk1"/>
                </a:solidFill>
              </a:rPr>
              <a:t>à pignon</a:t>
            </a:r>
            <a:r>
              <a:rPr lang="en-US" sz="1800" b="1">
                <a:solidFill>
                  <a:schemeClr val="dk1"/>
                </a:solidFill>
                <a:latin typeface="Arial"/>
                <a:ea typeface="Arial"/>
                <a:cs typeface="Arial"/>
                <a:sym typeface="Arial"/>
              </a:rPr>
              <a:t>-</a:t>
            </a:r>
            <a:r>
              <a:rPr lang="en-US" sz="1800" b="1">
                <a:solidFill>
                  <a:schemeClr val="dk1"/>
                </a:solidFill>
              </a:rPr>
              <a:t>crémaillère</a:t>
            </a:r>
            <a:r>
              <a:rPr lang="en-US" sz="1800">
                <a:solidFill>
                  <a:schemeClr val="dk1"/>
                </a:solidFill>
                <a:latin typeface="Arial"/>
                <a:ea typeface="Arial"/>
                <a:cs typeface="Arial"/>
                <a:sym typeface="Arial"/>
              </a:rPr>
              <a:t> qui produisent un mouvement de rotation plutôt qu'un mouvement linéaire. </a:t>
            </a:r>
            <a:endParaRPr/>
          </a:p>
        </p:txBody>
      </p:sp>
      <p:sp>
        <p:nvSpPr>
          <p:cNvPr id="477" name="Google Shape;477;p13"/>
          <p:cNvSpPr txBox="1"/>
          <p:nvPr/>
        </p:nvSpPr>
        <p:spPr>
          <a:xfrm>
            <a:off x="7756427" y="6082035"/>
            <a:ext cx="1950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66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4"/>
          <p:cNvSpPr txBox="1">
            <a:spLocks noGrp="1"/>
          </p:cNvSpPr>
          <p:nvPr>
            <p:ph type="title"/>
          </p:nvPr>
        </p:nvSpPr>
        <p:spPr>
          <a:xfrm>
            <a:off x="1533237" y="348529"/>
            <a:ext cx="109728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rial"/>
              <a:buNone/>
            </a:pPr>
            <a:r>
              <a:rPr lang="en-US" sz="3600"/>
              <a:t>vérin pneumatique ou vérin hydraulique ! </a:t>
            </a:r>
            <a:br>
              <a:rPr lang="en-US"/>
            </a:br>
            <a:endParaRPr/>
          </a:p>
        </p:txBody>
      </p:sp>
      <p:sp>
        <p:nvSpPr>
          <p:cNvPr id="483" name="Google Shape;483;p14"/>
          <p:cNvSpPr txBox="1">
            <a:spLocks noGrp="1"/>
          </p:cNvSpPr>
          <p:nvPr>
            <p:ph type="body" idx="1"/>
          </p:nvPr>
        </p:nvSpPr>
        <p:spPr>
          <a:xfrm>
            <a:off x="415636" y="1151008"/>
            <a:ext cx="10963564" cy="524055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br>
              <a:rPr lang="en-US" sz="1800"/>
            </a:br>
            <a:endParaRPr sz="1800"/>
          </a:p>
          <a:p>
            <a:pPr marL="0" lvl="0" indent="0" algn="l" rtl="0">
              <a:lnSpc>
                <a:spcPct val="90000"/>
              </a:lnSpc>
              <a:spcBef>
                <a:spcPts val="1000"/>
              </a:spcBef>
              <a:spcAft>
                <a:spcPts val="0"/>
              </a:spcAft>
              <a:buClr>
                <a:schemeClr val="dk1"/>
              </a:buClr>
              <a:buSzPts val="1800"/>
              <a:buNone/>
            </a:pPr>
            <a:r>
              <a:rPr lang="en-US" sz="1800"/>
              <a:t>Les vérins pneumatiques sont souvent préférés aux vérins hydrauliques dans les environnements où l'utilisation de liquides est problématique ou interdite,</a:t>
            </a:r>
            <a:endParaRPr/>
          </a:p>
          <a:p>
            <a:pPr marL="228600" lvl="0" indent="-228600" algn="l" rtl="0">
              <a:lnSpc>
                <a:spcPct val="90000"/>
              </a:lnSpc>
              <a:spcBef>
                <a:spcPts val="1000"/>
              </a:spcBef>
              <a:spcAft>
                <a:spcPts val="0"/>
              </a:spcAft>
              <a:buClr>
                <a:schemeClr val="dk1"/>
              </a:buClr>
              <a:buSzPts val="1800"/>
              <a:buChar char="•"/>
            </a:pPr>
            <a:r>
              <a:rPr lang="en-US" sz="1800"/>
              <a:t> tels que les environnements alimentaires ou pharmaceutiques. Les vérins pneumatiques peuvent être actionnés par une vanne de commande, qui contrôle la pression de l'air comprimé pour réguler le déplacement du piston à l'intérieur du vérin.</a:t>
            </a:r>
            <a:endParaRPr/>
          </a:p>
          <a:p>
            <a:pPr marL="228600" lvl="0" indent="-228600" algn="l" rtl="0">
              <a:lnSpc>
                <a:spcPct val="90000"/>
              </a:lnSpc>
              <a:spcBef>
                <a:spcPts val="1000"/>
              </a:spcBef>
              <a:spcAft>
                <a:spcPts val="0"/>
              </a:spcAft>
              <a:buClr>
                <a:schemeClr val="dk1"/>
              </a:buClr>
              <a:buSzPts val="1800"/>
              <a:buChar char="•"/>
            </a:pPr>
            <a:r>
              <a:rPr lang="en-US" sz="1800" b="1"/>
              <a:t>Les avantages des vérins pneumatiques </a:t>
            </a:r>
            <a:r>
              <a:rPr lang="en-US" sz="1800"/>
              <a:t>incluent leur coût relativement faible, leur légèreté, leur simplicité de conception et leur durabilité. Cependant, ils sont moins puissants que les vérins hydrauliques et leur fonctionnement peut être affecté par des variations de pression d'air ou de température. Il est donc important de choisir le bon type de vérin pneumatique en fonction des besoins spécifiques de l'application.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a:t>               distributeur électrique </a:t>
            </a:r>
            <a:endParaRPr/>
          </a:p>
        </p:txBody>
      </p:sp>
      <p:sp>
        <p:nvSpPr>
          <p:cNvPr id="489" name="Google Shape;489;p18"/>
          <p:cNvSpPr txBox="1">
            <a:spLocks noGrp="1"/>
          </p:cNvSpPr>
          <p:nvPr>
            <p:ph type="body" idx="1"/>
          </p:nvPr>
        </p:nvSpPr>
        <p:spPr>
          <a:xfrm>
            <a:off x="434109" y="1283855"/>
            <a:ext cx="11148291" cy="4842309"/>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en-US" sz="1800" b="0" i="0">
                <a:latin typeface="Arial"/>
                <a:ea typeface="Arial"/>
                <a:cs typeface="Arial"/>
                <a:sym typeface="Arial"/>
              </a:rPr>
              <a:t>Le PAP est un type de distributeur pneumatique qui est </a:t>
            </a:r>
            <a:r>
              <a:rPr lang="en-US" sz="1800"/>
              <a:t>un préactionneur</a:t>
            </a:r>
            <a:r>
              <a:rPr lang="en-US" sz="1800" b="0" i="0">
                <a:latin typeface="Arial"/>
                <a:ea typeface="Arial"/>
                <a:cs typeface="Arial"/>
                <a:sym typeface="Arial"/>
              </a:rPr>
              <a:t> activé par des signaux électriques et qui contrôle la distribution de l'air comprimé dans un circuit pneumatique. Il est utilisé pour commander des actionneurs pneumatiques tels que </a:t>
            </a:r>
            <a:r>
              <a:rPr lang="en-US" sz="1800">
                <a:latin typeface="Arial"/>
                <a:ea typeface="Arial"/>
                <a:cs typeface="Arial"/>
                <a:sym typeface="Arial"/>
              </a:rPr>
              <a:t>le </a:t>
            </a:r>
            <a:r>
              <a:rPr lang="en-US" sz="1800" b="0" i="0">
                <a:latin typeface="Arial"/>
                <a:ea typeface="Arial"/>
                <a:cs typeface="Arial"/>
                <a:sym typeface="Arial"/>
              </a:rPr>
              <a:t>vérin. </a:t>
            </a:r>
            <a:endParaRPr sz="1800" b="0" i="0">
              <a:latin typeface="Arial"/>
              <a:ea typeface="Arial"/>
              <a:cs typeface="Arial"/>
              <a:sym typeface="Arial"/>
            </a:endParaRPr>
          </a:p>
          <a:p>
            <a:pPr marL="0" lvl="0" indent="0" algn="l" rtl="0">
              <a:lnSpc>
                <a:spcPct val="90000"/>
              </a:lnSpc>
              <a:spcBef>
                <a:spcPts val="0"/>
              </a:spcBef>
              <a:spcAft>
                <a:spcPts val="0"/>
              </a:spcAft>
              <a:buNone/>
            </a:pPr>
            <a:endParaRPr sz="1800"/>
          </a:p>
          <a:p>
            <a:pPr marL="0" lvl="0" indent="0" algn="l" rtl="0">
              <a:lnSpc>
                <a:spcPct val="90000"/>
              </a:lnSpc>
              <a:spcBef>
                <a:spcPts val="0"/>
              </a:spcBef>
              <a:spcAft>
                <a:spcPts val="0"/>
              </a:spcAft>
              <a:buNone/>
            </a:pPr>
            <a:r>
              <a:rPr lang="en-US" sz="1800"/>
              <a:t>les types de distributeur pneumatique  :</a:t>
            </a:r>
            <a:endParaRPr sz="1800"/>
          </a:p>
          <a:p>
            <a:pPr marL="0" lvl="0" indent="0" algn="l" rtl="0">
              <a:lnSpc>
                <a:spcPct val="90000"/>
              </a:lnSpc>
              <a:spcBef>
                <a:spcPts val="0"/>
              </a:spcBef>
              <a:spcAft>
                <a:spcPts val="0"/>
              </a:spcAft>
              <a:buNone/>
            </a:pPr>
            <a:endParaRPr sz="1800"/>
          </a:p>
          <a:p>
            <a:pPr marL="0" lvl="0" indent="0" algn="l" rtl="0">
              <a:lnSpc>
                <a:spcPct val="90000"/>
              </a:lnSpc>
              <a:spcBef>
                <a:spcPts val="0"/>
              </a:spcBef>
              <a:spcAft>
                <a:spcPts val="0"/>
              </a:spcAft>
              <a:buNone/>
            </a:pPr>
            <a:r>
              <a:rPr lang="en-US" sz="1800"/>
              <a:t>Distributeur a tiroir </a:t>
            </a:r>
            <a:endParaRPr sz="1800"/>
          </a:p>
          <a:p>
            <a:pPr marL="0" lvl="0" indent="0" algn="l" rtl="0">
              <a:lnSpc>
                <a:spcPct val="90000"/>
              </a:lnSpc>
              <a:spcBef>
                <a:spcPts val="0"/>
              </a:spcBef>
              <a:spcAft>
                <a:spcPts val="0"/>
              </a:spcAft>
              <a:buNone/>
            </a:pPr>
            <a:r>
              <a:rPr lang="en-US" sz="1800"/>
              <a:t>Distributeur Rotatifs</a:t>
            </a:r>
            <a:endParaRPr sz="1800"/>
          </a:p>
          <a:p>
            <a:pPr marL="0" lvl="0" indent="0" algn="l" rtl="0">
              <a:lnSpc>
                <a:spcPct val="90000"/>
              </a:lnSpc>
              <a:spcBef>
                <a:spcPts val="0"/>
              </a:spcBef>
              <a:spcAft>
                <a:spcPts val="0"/>
              </a:spcAft>
              <a:buNone/>
            </a:pPr>
            <a:r>
              <a:rPr lang="en-US" sz="1800"/>
              <a:t>Distributeur à soupape </a:t>
            </a:r>
            <a:endParaRPr sz="1800"/>
          </a:p>
          <a:p>
            <a:pPr marL="0" lvl="0" indent="0" algn="l" rtl="0">
              <a:lnSpc>
                <a:spcPct val="90000"/>
              </a:lnSpc>
              <a:spcBef>
                <a:spcPts val="0"/>
              </a:spcBef>
              <a:spcAft>
                <a:spcPts val="0"/>
              </a:spcAft>
              <a:buNone/>
            </a:pPr>
            <a:r>
              <a:rPr lang="en-US" sz="1800"/>
              <a:t>Distributeur Proportionnelle </a:t>
            </a:r>
            <a:endParaRPr sz="1800"/>
          </a:p>
          <a:p>
            <a:pPr marL="0" lvl="0" indent="0" algn="l" rtl="0">
              <a:lnSpc>
                <a:spcPct val="90000"/>
              </a:lnSpc>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                                             </a:t>
            </a:r>
            <a:endParaRPr sz="1800"/>
          </a:p>
          <a:p>
            <a:pPr marL="0" lvl="0" indent="0" algn="l" rtl="0">
              <a:spcBef>
                <a:spcPts val="0"/>
              </a:spcBef>
              <a:spcAft>
                <a:spcPts val="0"/>
              </a:spcAft>
              <a:buClr>
                <a:schemeClr val="dk1"/>
              </a:buClr>
              <a:buSzPts val="1100"/>
              <a:buFont typeface="Arial"/>
              <a:buNone/>
            </a:pPr>
            <a:r>
              <a:rPr lang="en-US" sz="1800"/>
              <a:t>                                                                                                           Distributeur pneumatique Rotatifs</a:t>
            </a:r>
            <a:endParaRPr sz="1800">
              <a:highlight>
                <a:schemeClr val="lt1"/>
              </a:highlight>
            </a:endParaRPr>
          </a:p>
        </p:txBody>
      </p:sp>
      <p:cxnSp>
        <p:nvCxnSpPr>
          <p:cNvPr id="490" name="Google Shape;490;p18"/>
          <p:cNvCxnSpPr/>
          <p:nvPr/>
        </p:nvCxnSpPr>
        <p:spPr>
          <a:xfrm rot="10800000" flipH="1">
            <a:off x="2785130" y="2967234"/>
            <a:ext cx="3822000" cy="201900"/>
          </a:xfrm>
          <a:prstGeom prst="straightConnector1">
            <a:avLst/>
          </a:prstGeom>
          <a:noFill/>
          <a:ln w="19050" cap="flat" cmpd="sng">
            <a:solidFill>
              <a:schemeClr val="accent5"/>
            </a:solidFill>
            <a:prstDash val="solid"/>
            <a:miter lim="800000"/>
            <a:headEnd type="none" w="sm" len="sm"/>
            <a:tailEnd type="triangle" w="med" len="med"/>
          </a:ln>
        </p:spPr>
      </p:cxnSp>
      <p:pic>
        <p:nvPicPr>
          <p:cNvPr id="491" name="Google Shape;491;p18"/>
          <p:cNvPicPr preferRelativeResize="0"/>
          <p:nvPr/>
        </p:nvPicPr>
        <p:blipFill>
          <a:blip r:embed="rId3">
            <a:alphaModFix/>
          </a:blip>
          <a:stretch>
            <a:fillRect/>
          </a:stretch>
        </p:blipFill>
        <p:spPr>
          <a:xfrm>
            <a:off x="6847325" y="2392800"/>
            <a:ext cx="4210526" cy="233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9"/>
          <p:cNvSpPr txBox="1">
            <a:spLocks noGrp="1"/>
          </p:cNvSpPr>
          <p:nvPr>
            <p:ph type="title"/>
          </p:nvPr>
        </p:nvSpPr>
        <p:spPr>
          <a:xfrm>
            <a:off x="775854" y="320819"/>
            <a:ext cx="11998037"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              les vannes à commande Pneumatiques </a:t>
            </a:r>
            <a:endParaRPr sz="3600">
              <a:latin typeface="Times New Roman"/>
              <a:ea typeface="Times New Roman"/>
              <a:cs typeface="Times New Roman"/>
              <a:sym typeface="Times New Roman"/>
            </a:endParaRPr>
          </a:p>
        </p:txBody>
      </p:sp>
      <p:sp>
        <p:nvSpPr>
          <p:cNvPr id="497" name="Google Shape;497;p19"/>
          <p:cNvSpPr txBox="1">
            <a:spLocks noGrp="1"/>
          </p:cNvSpPr>
          <p:nvPr>
            <p:ph type="body" idx="1"/>
          </p:nvPr>
        </p:nvSpPr>
        <p:spPr>
          <a:xfrm>
            <a:off x="296200" y="913650"/>
            <a:ext cx="11895900" cy="57870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228600" lvl="0" indent="0" algn="l" rtl="0">
              <a:lnSpc>
                <a:spcPct val="90000"/>
              </a:lnSpc>
              <a:spcBef>
                <a:spcPts val="0"/>
              </a:spcBef>
              <a:spcAft>
                <a:spcPts val="0"/>
              </a:spcAft>
              <a:buNone/>
            </a:pPr>
            <a:endParaRPr sz="1800"/>
          </a:p>
          <a:p>
            <a:pPr marL="0" lvl="0" indent="0" algn="l" rtl="0">
              <a:lnSpc>
                <a:spcPct val="90000"/>
              </a:lnSpc>
              <a:spcBef>
                <a:spcPts val="0"/>
              </a:spcBef>
              <a:spcAft>
                <a:spcPts val="0"/>
              </a:spcAft>
              <a:buNone/>
            </a:pPr>
            <a:endParaRPr sz="1800"/>
          </a:p>
          <a:p>
            <a:pPr marL="0" lvl="0" indent="0" algn="l" rtl="0">
              <a:lnSpc>
                <a:spcPct val="90000"/>
              </a:lnSpc>
              <a:spcBef>
                <a:spcPts val="0"/>
              </a:spcBef>
              <a:spcAft>
                <a:spcPts val="0"/>
              </a:spcAft>
              <a:buNone/>
            </a:pPr>
            <a:r>
              <a:rPr lang="en-US" sz="1800"/>
              <a:t>vanne à tiroir    vanne a clapet     vanne à boisseau     vanne à sièg     vanne                    vanne                  vanne </a:t>
            </a:r>
            <a:endParaRPr sz="1800"/>
          </a:p>
          <a:p>
            <a:pPr marL="228600" lvl="0" indent="0" algn="l" rtl="0">
              <a:lnSpc>
                <a:spcPct val="90000"/>
              </a:lnSpc>
              <a:spcBef>
                <a:spcPts val="0"/>
              </a:spcBef>
              <a:spcAft>
                <a:spcPts val="0"/>
              </a:spcAft>
              <a:buNone/>
            </a:pPr>
            <a:r>
              <a:rPr lang="en-US" sz="1800"/>
              <a:t>                                                         sphérique               incliné           proportionnelle          soupape         papillon </a:t>
            </a:r>
            <a:endParaRPr sz="1800"/>
          </a:p>
          <a:p>
            <a:pPr marL="228600" lvl="0" indent="0" algn="l" rtl="0">
              <a:lnSpc>
                <a:spcPct val="90000"/>
              </a:lnSpc>
              <a:spcBef>
                <a:spcPts val="0"/>
              </a:spcBef>
              <a:spcAft>
                <a:spcPts val="0"/>
              </a:spcAft>
              <a:buClr>
                <a:schemeClr val="dk1"/>
              </a:buClr>
              <a:buSzPts val="1100"/>
              <a:buFont typeface="Arial"/>
              <a:buNone/>
            </a:pPr>
            <a:endParaRPr sz="1800"/>
          </a:p>
          <a:p>
            <a:pPr marL="228600" lvl="0" indent="0" algn="l" rtl="0">
              <a:lnSpc>
                <a:spcPct val="90000"/>
              </a:lnSpc>
              <a:spcBef>
                <a:spcPts val="0"/>
              </a:spcBef>
              <a:spcAft>
                <a:spcPts val="0"/>
              </a:spcAft>
              <a:buClr>
                <a:schemeClr val="dk1"/>
              </a:buClr>
              <a:buSzPts val="1100"/>
              <a:buFont typeface="Arial"/>
              <a:buNone/>
            </a:pPr>
            <a:endParaRPr sz="1800"/>
          </a:p>
          <a:p>
            <a:pPr marL="228600" lvl="0" indent="0" algn="l" rtl="0">
              <a:lnSpc>
                <a:spcPct val="90000"/>
              </a:lnSpc>
              <a:spcBef>
                <a:spcPts val="0"/>
              </a:spcBef>
              <a:spcAft>
                <a:spcPts val="0"/>
              </a:spcAft>
              <a:buClr>
                <a:schemeClr val="dk1"/>
              </a:buClr>
              <a:buSzPts val="1100"/>
              <a:buFont typeface="Arial"/>
              <a:buNone/>
            </a:pPr>
            <a:r>
              <a:rPr lang="en-US" sz="1800"/>
              <a:t>Le choix de la vanne pneumatique dépendra des exigences spécifiques de l'application, telles que le débit d'air, la pression, la fonction de contrôle (ouverture/fermeture, régulation, modulation, etc.) et d'autres facteurs pertinents </a:t>
            </a:r>
            <a:endParaRPr sz="1800"/>
          </a:p>
          <a:p>
            <a:pPr marL="228600" lvl="0" indent="0" algn="l" rtl="0">
              <a:lnSpc>
                <a:spcPct val="90000"/>
              </a:lnSpc>
              <a:spcBef>
                <a:spcPts val="0"/>
              </a:spcBef>
              <a:spcAft>
                <a:spcPts val="0"/>
              </a:spcAft>
              <a:buNone/>
            </a:pPr>
            <a:endParaRPr sz="1800"/>
          </a:p>
        </p:txBody>
      </p:sp>
      <p:pic>
        <p:nvPicPr>
          <p:cNvPr id="498" name="Google Shape;498;p19"/>
          <p:cNvPicPr preferRelativeResize="0"/>
          <p:nvPr/>
        </p:nvPicPr>
        <p:blipFill>
          <a:blip r:embed="rId3">
            <a:alphaModFix/>
          </a:blip>
          <a:stretch>
            <a:fillRect/>
          </a:stretch>
        </p:blipFill>
        <p:spPr>
          <a:xfrm>
            <a:off x="289645" y="1405088"/>
            <a:ext cx="1263600" cy="1732225"/>
          </a:xfrm>
          <a:prstGeom prst="rect">
            <a:avLst/>
          </a:prstGeom>
          <a:noFill/>
          <a:ln>
            <a:noFill/>
          </a:ln>
        </p:spPr>
      </p:pic>
      <p:pic>
        <p:nvPicPr>
          <p:cNvPr id="499" name="Google Shape;499;p19"/>
          <p:cNvPicPr preferRelativeResize="0"/>
          <p:nvPr/>
        </p:nvPicPr>
        <p:blipFill>
          <a:blip r:embed="rId4">
            <a:alphaModFix/>
          </a:blip>
          <a:stretch>
            <a:fillRect/>
          </a:stretch>
        </p:blipFill>
        <p:spPr>
          <a:xfrm>
            <a:off x="2126525" y="1442150"/>
            <a:ext cx="1026350" cy="1658125"/>
          </a:xfrm>
          <a:prstGeom prst="rect">
            <a:avLst/>
          </a:prstGeom>
          <a:noFill/>
          <a:ln>
            <a:noFill/>
          </a:ln>
        </p:spPr>
      </p:pic>
      <p:pic>
        <p:nvPicPr>
          <p:cNvPr id="500" name="Google Shape;500;p19"/>
          <p:cNvPicPr preferRelativeResize="0"/>
          <p:nvPr/>
        </p:nvPicPr>
        <p:blipFill>
          <a:blip r:embed="rId5">
            <a:alphaModFix/>
          </a:blip>
          <a:stretch>
            <a:fillRect/>
          </a:stretch>
        </p:blipFill>
        <p:spPr>
          <a:xfrm>
            <a:off x="3666841" y="1615600"/>
            <a:ext cx="1699167" cy="1732225"/>
          </a:xfrm>
          <a:prstGeom prst="rect">
            <a:avLst/>
          </a:prstGeom>
          <a:noFill/>
          <a:ln>
            <a:noFill/>
          </a:ln>
        </p:spPr>
      </p:pic>
      <p:pic>
        <p:nvPicPr>
          <p:cNvPr id="501" name="Google Shape;501;p19"/>
          <p:cNvPicPr preferRelativeResize="0"/>
          <p:nvPr/>
        </p:nvPicPr>
        <p:blipFill>
          <a:blip r:embed="rId6">
            <a:alphaModFix/>
          </a:blip>
          <a:stretch>
            <a:fillRect/>
          </a:stretch>
        </p:blipFill>
        <p:spPr>
          <a:xfrm>
            <a:off x="5850313" y="1463825"/>
            <a:ext cx="1263600" cy="1824425"/>
          </a:xfrm>
          <a:prstGeom prst="rect">
            <a:avLst/>
          </a:prstGeom>
          <a:noFill/>
          <a:ln>
            <a:noFill/>
          </a:ln>
        </p:spPr>
      </p:pic>
      <p:pic>
        <p:nvPicPr>
          <p:cNvPr id="502" name="Google Shape;502;p19"/>
          <p:cNvPicPr preferRelativeResize="0"/>
          <p:nvPr/>
        </p:nvPicPr>
        <p:blipFill>
          <a:blip r:embed="rId7">
            <a:alphaModFix/>
          </a:blip>
          <a:stretch>
            <a:fillRect/>
          </a:stretch>
        </p:blipFill>
        <p:spPr>
          <a:xfrm>
            <a:off x="7568563" y="1599927"/>
            <a:ext cx="1163125" cy="1552225"/>
          </a:xfrm>
          <a:prstGeom prst="rect">
            <a:avLst/>
          </a:prstGeom>
          <a:noFill/>
          <a:ln>
            <a:noFill/>
          </a:ln>
        </p:spPr>
      </p:pic>
      <p:pic>
        <p:nvPicPr>
          <p:cNvPr id="503" name="Google Shape;503;p19"/>
          <p:cNvPicPr preferRelativeResize="0"/>
          <p:nvPr/>
        </p:nvPicPr>
        <p:blipFill>
          <a:blip r:embed="rId8">
            <a:alphaModFix/>
          </a:blip>
          <a:stretch>
            <a:fillRect/>
          </a:stretch>
        </p:blipFill>
        <p:spPr>
          <a:xfrm>
            <a:off x="9352400" y="1459143"/>
            <a:ext cx="1263599" cy="1833780"/>
          </a:xfrm>
          <a:prstGeom prst="rect">
            <a:avLst/>
          </a:prstGeom>
          <a:noFill/>
          <a:ln>
            <a:noFill/>
          </a:ln>
        </p:spPr>
      </p:pic>
      <p:pic>
        <p:nvPicPr>
          <p:cNvPr id="504" name="Google Shape;504;p19"/>
          <p:cNvPicPr preferRelativeResize="0"/>
          <p:nvPr/>
        </p:nvPicPr>
        <p:blipFill>
          <a:blip r:embed="rId9">
            <a:alphaModFix/>
          </a:blip>
          <a:stretch>
            <a:fillRect/>
          </a:stretch>
        </p:blipFill>
        <p:spPr>
          <a:xfrm>
            <a:off x="10934250" y="1547332"/>
            <a:ext cx="1026350" cy="16574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a:t>                un </a:t>
            </a:r>
            <a:r>
              <a:rPr lang="en-US" sz="4400"/>
              <a:t>moteur électrique</a:t>
            </a:r>
            <a:endParaRPr/>
          </a:p>
        </p:txBody>
      </p:sp>
      <p:sp>
        <p:nvSpPr>
          <p:cNvPr id="511" name="Google Shape;511;p15"/>
          <p:cNvSpPr txBox="1">
            <a:spLocks noGrp="1"/>
          </p:cNvSpPr>
          <p:nvPr>
            <p:ph type="body" idx="1"/>
          </p:nvPr>
        </p:nvSpPr>
        <p:spPr>
          <a:xfrm>
            <a:off x="406400" y="1166018"/>
            <a:ext cx="10972800" cy="4525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r>
              <a:rPr lang="en-US" sz="1800"/>
              <a:t> Leur fonction, de convertir l’énergie électrique en énergie mécanique,  donne une importance économique. les types des moteurs monophasés :</a:t>
            </a:r>
            <a:endParaRPr/>
          </a:p>
          <a:p>
            <a:pPr marL="0" lvl="0" indent="0" algn="l" rtl="0">
              <a:lnSpc>
                <a:spcPct val="90000"/>
              </a:lnSpc>
              <a:spcBef>
                <a:spcPts val="1000"/>
              </a:spcBef>
              <a:spcAft>
                <a:spcPts val="0"/>
              </a:spcAft>
              <a:buClr>
                <a:schemeClr val="dk1"/>
              </a:buClr>
              <a:buSzPts val="1800"/>
              <a:buNone/>
            </a:pPr>
            <a:r>
              <a:rPr lang="en-US" sz="1800"/>
              <a:t>        Moteur à phase auxiliaire  </a:t>
            </a:r>
            <a:br>
              <a:rPr lang="en-US" sz="1800"/>
            </a:br>
            <a:r>
              <a:rPr lang="en-US" sz="1800"/>
              <a:t>        Moteurs à phase auxiliaire résistive </a:t>
            </a:r>
            <a:br>
              <a:rPr lang="en-US" sz="1800"/>
            </a:br>
            <a:r>
              <a:rPr lang="en-US" sz="1800"/>
              <a:t>        Moteurs à phase auxiliaire capacitive </a:t>
            </a:r>
            <a:br>
              <a:rPr lang="en-US" sz="1800"/>
            </a:br>
            <a:r>
              <a:rPr lang="en-US" sz="1800"/>
              <a:t>        Moteurs à condensateur permanent </a:t>
            </a:r>
            <a:br>
              <a:rPr lang="en-US" sz="1800"/>
            </a:br>
            <a:r>
              <a:rPr lang="en-US" sz="1800"/>
              <a:t>        Moteurs à bagues de court-circuit (Cage d'écureuil) </a:t>
            </a:r>
            <a:br>
              <a:rPr lang="en-US" sz="1800"/>
            </a:br>
            <a:r>
              <a:rPr lang="en-US" sz="1800"/>
              <a:t>        Moteurs universels série</a:t>
            </a:r>
            <a:endParaRPr/>
          </a:p>
        </p:txBody>
      </p:sp>
      <p:cxnSp>
        <p:nvCxnSpPr>
          <p:cNvPr id="512" name="Google Shape;512;p15"/>
          <p:cNvCxnSpPr/>
          <p:nvPr/>
        </p:nvCxnSpPr>
        <p:spPr>
          <a:xfrm rot="10800000" flipH="1">
            <a:off x="4839855" y="2835564"/>
            <a:ext cx="2789381" cy="240145"/>
          </a:xfrm>
          <a:prstGeom prst="straightConnector1">
            <a:avLst/>
          </a:prstGeom>
          <a:noFill/>
          <a:ln w="19050" cap="flat" cmpd="sng">
            <a:solidFill>
              <a:schemeClr val="accent5"/>
            </a:solidFill>
            <a:prstDash val="solid"/>
            <a:miter lim="800000"/>
            <a:headEnd type="none" w="sm" len="sm"/>
            <a:tailEnd type="triangle" w="med" len="med"/>
          </a:ln>
        </p:spPr>
      </p:cxnSp>
      <p:pic>
        <p:nvPicPr>
          <p:cNvPr id="513" name="Google Shape;513;p15"/>
          <p:cNvPicPr preferRelativeResize="0"/>
          <p:nvPr/>
        </p:nvPicPr>
        <p:blipFill rotWithShape="1">
          <a:blip r:embed="rId3">
            <a:alphaModFix/>
          </a:blip>
          <a:srcRect/>
          <a:stretch/>
        </p:blipFill>
        <p:spPr>
          <a:xfrm>
            <a:off x="7629236" y="2230582"/>
            <a:ext cx="2149026" cy="1752752"/>
          </a:xfrm>
          <a:prstGeom prst="rect">
            <a:avLst/>
          </a:prstGeom>
          <a:noFill/>
          <a:ln>
            <a:noFill/>
          </a:ln>
        </p:spPr>
      </p:pic>
      <p:pic>
        <p:nvPicPr>
          <p:cNvPr id="514" name="Google Shape;514;p15"/>
          <p:cNvPicPr preferRelativeResize="0"/>
          <p:nvPr/>
        </p:nvPicPr>
        <p:blipFill rotWithShape="1">
          <a:blip r:embed="rId4">
            <a:alphaModFix/>
          </a:blip>
          <a:srcRect/>
          <a:stretch/>
        </p:blipFill>
        <p:spPr>
          <a:xfrm>
            <a:off x="10227521" y="3111832"/>
            <a:ext cx="1202479" cy="1143001"/>
          </a:xfrm>
          <a:prstGeom prst="rect">
            <a:avLst/>
          </a:prstGeom>
          <a:noFill/>
          <a:ln>
            <a:noFill/>
          </a:ln>
        </p:spPr>
      </p:pic>
      <p:sp>
        <p:nvSpPr>
          <p:cNvPr id="515" name="Google Shape;515;p15"/>
          <p:cNvSpPr txBox="1"/>
          <p:nvPr/>
        </p:nvSpPr>
        <p:spPr>
          <a:xfrm>
            <a:off x="9653752" y="4100945"/>
            <a:ext cx="302952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Condensateur permanent </a:t>
            </a:r>
            <a:endParaRPr/>
          </a:p>
        </p:txBody>
      </p:sp>
      <p:sp>
        <p:nvSpPr>
          <p:cNvPr id="516" name="Google Shape;516;p15"/>
          <p:cNvSpPr txBox="1"/>
          <p:nvPr/>
        </p:nvSpPr>
        <p:spPr>
          <a:xfrm>
            <a:off x="5597237" y="4588316"/>
            <a:ext cx="65949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Est un moteur électrique asynchrone qui utilise un condensateur permanent pour créer un champ magnétique tournant dans le stator.</a:t>
            </a:r>
            <a:endParaRPr/>
          </a:p>
          <a:p>
            <a:pPr marL="0" marR="0" lvl="0" indent="0" algn="l" rtl="0">
              <a:spcBef>
                <a:spcPts val="0"/>
              </a:spcBef>
              <a:spcAft>
                <a:spcPts val="0"/>
              </a:spcAft>
              <a:buNone/>
            </a:pPr>
            <a:r>
              <a:rPr lang="en-US" sz="1800" b="1" i="0">
                <a:solidFill>
                  <a:srgbClr val="FF0000"/>
                </a:solidFill>
                <a:latin typeface="Arial"/>
                <a:ea typeface="Arial"/>
                <a:cs typeface="Arial"/>
                <a:sym typeface="Arial"/>
              </a:rPr>
              <a:t>                                                         </a:t>
            </a:r>
            <a:br>
              <a:rPr lang="en-US" sz="1800" b="1" i="0">
                <a:solidFill>
                  <a:srgbClr val="FF0000"/>
                </a:solidFill>
                <a:latin typeface="Arial"/>
                <a:ea typeface="Arial"/>
                <a:cs typeface="Arial"/>
                <a:sym typeface="Arial"/>
              </a:rPr>
            </a:br>
            <a:r>
              <a:rPr lang="en-US" sz="2400" b="1" i="0">
                <a:solidFill>
                  <a:srgbClr val="FF0000"/>
                </a:solidFill>
                <a:latin typeface="Arial"/>
                <a:ea typeface="Arial"/>
                <a:cs typeface="Arial"/>
                <a:sym typeface="Arial"/>
              </a:rPr>
              <a:t>                                                   </a:t>
            </a:r>
            <a:endParaRPr sz="2400" b="1">
              <a:solidFill>
                <a:srgbClr val="FF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6"/>
          <p:cNvSpPr txBox="1">
            <a:spLocks noGrp="1"/>
          </p:cNvSpPr>
          <p:nvPr>
            <p:ph type="title"/>
          </p:nvPr>
        </p:nvSpPr>
        <p:spPr>
          <a:xfrm>
            <a:off x="1884218" y="457201"/>
            <a:ext cx="10926618"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rial"/>
              <a:buNone/>
            </a:pPr>
            <a:r>
              <a:rPr lang="en-US" sz="3600"/>
              <a:t>Moteur synchrone ou asynchrone !</a:t>
            </a:r>
            <a:endParaRPr/>
          </a:p>
        </p:txBody>
      </p:sp>
      <p:sp>
        <p:nvSpPr>
          <p:cNvPr id="522" name="Google Shape;522;p16"/>
          <p:cNvSpPr txBox="1">
            <a:spLocks noGrp="1"/>
          </p:cNvSpPr>
          <p:nvPr>
            <p:ph type="body" idx="1"/>
          </p:nvPr>
        </p:nvSpPr>
        <p:spPr>
          <a:xfrm>
            <a:off x="609600" y="1609437"/>
            <a:ext cx="10972800" cy="4525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br>
              <a:rPr lang="en-US" sz="1800" b="0" i="0">
                <a:latin typeface="Times New Roman"/>
                <a:ea typeface="Times New Roman"/>
                <a:cs typeface="Times New Roman"/>
                <a:sym typeface="Times New Roman"/>
              </a:rPr>
            </a:br>
            <a:r>
              <a:rPr lang="en-US" sz="1800" b="0" i="0">
                <a:latin typeface="Times New Roman"/>
                <a:ea typeface="Times New Roman"/>
                <a:cs typeface="Times New Roman"/>
                <a:sym typeface="Times New Roman"/>
              </a:rPr>
              <a:t>les moteurs </a:t>
            </a:r>
            <a:r>
              <a:rPr lang="en-US" sz="1800" b="1" i="0">
                <a:latin typeface="Times New Roman"/>
                <a:ea typeface="Times New Roman"/>
                <a:cs typeface="Times New Roman"/>
                <a:sym typeface="Times New Roman"/>
              </a:rPr>
              <a:t>synchrones</a:t>
            </a:r>
            <a:r>
              <a:rPr lang="en-US" sz="1800" b="0" i="0">
                <a:latin typeface="Times New Roman"/>
                <a:ea typeface="Times New Roman"/>
                <a:cs typeface="Times New Roman"/>
                <a:sym typeface="Times New Roman"/>
              </a:rPr>
              <a:t> sont utilisés dans des applications nécessitant une </a:t>
            </a:r>
            <a:r>
              <a:rPr lang="en-US" sz="1800" b="1" i="0">
                <a:latin typeface="Times New Roman"/>
                <a:ea typeface="Times New Roman"/>
                <a:cs typeface="Times New Roman"/>
                <a:sym typeface="Times New Roman"/>
              </a:rPr>
              <a:t>vitesse précise </a:t>
            </a:r>
            <a:r>
              <a:rPr lang="en-US" sz="1800" b="0" i="0">
                <a:latin typeface="Times New Roman"/>
                <a:ea typeface="Times New Roman"/>
                <a:cs typeface="Times New Roman"/>
                <a:sym typeface="Times New Roman"/>
              </a:rPr>
              <a:t>et</a:t>
            </a:r>
            <a:r>
              <a:rPr lang="en-US" sz="1800" i="0">
                <a:latin typeface="Times New Roman"/>
                <a:ea typeface="Times New Roman"/>
                <a:cs typeface="Times New Roman"/>
                <a:sym typeface="Times New Roman"/>
              </a:rPr>
              <a:t> une </a:t>
            </a:r>
            <a:r>
              <a:rPr lang="en-US" sz="1800" b="1" i="0">
                <a:latin typeface="Times New Roman"/>
                <a:ea typeface="Times New Roman"/>
                <a:cs typeface="Times New Roman"/>
                <a:sym typeface="Times New Roman"/>
              </a:rPr>
              <a:t>grande efficacité énergétique</a:t>
            </a:r>
            <a:r>
              <a:rPr lang="en-US" sz="1800" b="0" i="0">
                <a:latin typeface="Times New Roman"/>
                <a:ea typeface="Times New Roman"/>
                <a:cs typeface="Times New Roman"/>
                <a:sym typeface="Times New Roman"/>
              </a:rPr>
              <a:t> à charge élevée, tandis que les moteurs </a:t>
            </a:r>
            <a:r>
              <a:rPr lang="en-US" sz="1800" b="1" i="0">
                <a:latin typeface="Times New Roman"/>
                <a:ea typeface="Times New Roman"/>
                <a:cs typeface="Times New Roman"/>
                <a:sym typeface="Times New Roman"/>
              </a:rPr>
              <a:t>asynchrones</a:t>
            </a:r>
            <a:r>
              <a:rPr lang="en-US" sz="1800" b="0" i="0">
                <a:latin typeface="Times New Roman"/>
                <a:ea typeface="Times New Roman"/>
                <a:cs typeface="Times New Roman"/>
                <a:sym typeface="Times New Roman"/>
              </a:rPr>
              <a:t> sont utilisés dans des applications nécessitant une </a:t>
            </a:r>
            <a:r>
              <a:rPr lang="en-US" sz="1800" b="1" i="0">
                <a:latin typeface="Times New Roman"/>
                <a:ea typeface="Times New Roman"/>
                <a:cs typeface="Times New Roman"/>
                <a:sym typeface="Times New Roman"/>
              </a:rPr>
              <a:t>bonne fiabilité </a:t>
            </a:r>
            <a:r>
              <a:rPr lang="en-US" sz="1800" b="0" i="0">
                <a:latin typeface="Times New Roman"/>
                <a:ea typeface="Times New Roman"/>
                <a:cs typeface="Times New Roman"/>
                <a:sym typeface="Times New Roman"/>
              </a:rPr>
              <a:t>et un </a:t>
            </a:r>
            <a:r>
              <a:rPr lang="en-US" sz="1800" b="1" i="0">
                <a:latin typeface="Times New Roman"/>
                <a:ea typeface="Times New Roman"/>
                <a:cs typeface="Times New Roman"/>
                <a:sym typeface="Times New Roman"/>
              </a:rPr>
              <a:t>coût de production plus faible</a:t>
            </a:r>
            <a:r>
              <a:rPr lang="en-US" sz="1800" b="0" i="0">
                <a:latin typeface="Times New Roman"/>
                <a:ea typeface="Times New Roman"/>
                <a:cs typeface="Times New Roman"/>
                <a:sym typeface="Times New Roman"/>
              </a:rPr>
              <a:t>.</a:t>
            </a:r>
            <a:br>
              <a:rPr lang="en-US" sz="1800" b="0" i="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pic>
        <p:nvPicPr>
          <p:cNvPr id="523" name="Google Shape;523;p16"/>
          <p:cNvPicPr preferRelativeResize="0"/>
          <p:nvPr/>
        </p:nvPicPr>
        <p:blipFill rotWithShape="1">
          <a:blip r:embed="rId3">
            <a:alphaModFix/>
          </a:blip>
          <a:srcRect/>
          <a:stretch/>
        </p:blipFill>
        <p:spPr>
          <a:xfrm>
            <a:off x="2895816" y="2031999"/>
            <a:ext cx="5908698" cy="17660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7"/>
          <p:cNvSpPr txBox="1">
            <a:spLocks noGrp="1"/>
          </p:cNvSpPr>
          <p:nvPr>
            <p:ph type="title"/>
          </p:nvPr>
        </p:nvSpPr>
        <p:spPr>
          <a:xfrm>
            <a:off x="979055" y="644094"/>
            <a:ext cx="10233890" cy="77830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rial"/>
              <a:buNone/>
            </a:pPr>
            <a:r>
              <a:rPr lang="en-US" sz="3600"/>
              <a:t>Pourquoi choisir ce Moteur plutôt qu’un autre ?</a:t>
            </a:r>
            <a:endParaRPr/>
          </a:p>
        </p:txBody>
      </p:sp>
      <p:sp>
        <p:nvSpPr>
          <p:cNvPr id="529" name="Google Shape;529;p17"/>
          <p:cNvSpPr txBox="1">
            <a:spLocks noGrp="1"/>
          </p:cNvSpPr>
          <p:nvPr>
            <p:ph type="body" idx="1"/>
          </p:nvPr>
        </p:nvSpPr>
        <p:spPr>
          <a:xfrm>
            <a:off x="632691" y="1690255"/>
            <a:ext cx="10649527" cy="34082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a:t>la principale différence entre un moteur à condensateur permanent et un moteur de démarrage est que le premier est conçu pour un fonctionnement  continu à vitesse constantes, tandis que le deuxième est conçu pour fournir un fort couple de démarrage Il est possible aussi pour un moteur monophasé d’avoir à la fois un condensateur de démarrage et un condensateur permanent. Pour améliorer le couple de démarrage du moteur, on peut en effet ajouter en parallèle au condensateur permanent, un condensateur de démarrage</a:t>
            </a:r>
            <a:br>
              <a:rPr lang="en-US" sz="1800"/>
            </a:br>
            <a:endParaRPr sz="1800"/>
          </a:p>
          <a:p>
            <a:pPr marL="228600" lvl="0" indent="-228600" algn="l" rtl="0">
              <a:lnSpc>
                <a:spcPct val="90000"/>
              </a:lnSpc>
              <a:spcBef>
                <a:spcPts val="1000"/>
              </a:spcBef>
              <a:spcAft>
                <a:spcPts val="0"/>
              </a:spcAft>
              <a:buClr>
                <a:schemeClr val="dk1"/>
              </a:buClr>
              <a:buSzPts val="1800"/>
              <a:buFont typeface="Noto Sans Symbols"/>
              <a:buChar char="✔"/>
            </a:pPr>
            <a:r>
              <a:rPr lang="en-US" sz="1800"/>
              <a:t>Le moteur à condensateur permanent a pour principaux</a:t>
            </a:r>
            <a:r>
              <a:rPr lang="en-US" sz="1800" b="1"/>
              <a:t> avantages </a:t>
            </a:r>
            <a:r>
              <a:rPr lang="en-US" sz="1800"/>
              <a:t>sa simplicité et son fonctionnement doux. En effet, ce type de moteur est très silencieux et, contrairement aux autres moteurs monophasés, son degré de vibration est réduit. Il a cependant pour </a:t>
            </a:r>
            <a:r>
              <a:rPr lang="en-US" sz="1800" b="1"/>
              <a:t>inconvénient</a:t>
            </a:r>
            <a:r>
              <a:rPr lang="en-US" sz="1800"/>
              <a:t> un couple de démarrage faible et le coût élevé du condensateur au papier imprégné d'huile</a:t>
            </a:r>
            <a:endParaRPr/>
          </a:p>
          <a:p>
            <a:pPr marL="0" lvl="0" indent="0" algn="l" rtl="0">
              <a:lnSpc>
                <a:spcPct val="90000"/>
              </a:lnSpc>
              <a:spcBef>
                <a:spcPts val="1000"/>
              </a:spcBef>
              <a:spcAft>
                <a:spcPts val="0"/>
              </a:spcAft>
              <a:buClr>
                <a:schemeClr val="dk1"/>
              </a:buClr>
              <a:buSzPts val="1800"/>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
          <p:cNvSpPr txBox="1"/>
          <p:nvPr/>
        </p:nvSpPr>
        <p:spPr>
          <a:xfrm>
            <a:off x="4660065" y="1624437"/>
            <a:ext cx="958096" cy="646331"/>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en-US" sz="3600" b="1">
                <a:solidFill>
                  <a:schemeClr val="accent1"/>
                </a:solidFill>
                <a:latin typeface="Arial"/>
                <a:ea typeface="Arial"/>
                <a:cs typeface="Arial"/>
                <a:sym typeface="Arial"/>
              </a:rPr>
              <a:t>01</a:t>
            </a:r>
            <a:endParaRPr sz="3600" b="1">
              <a:solidFill>
                <a:schemeClr val="accent1"/>
              </a:solidFill>
              <a:latin typeface="Arial"/>
              <a:ea typeface="Arial"/>
              <a:cs typeface="Arial"/>
              <a:sym typeface="Arial"/>
            </a:endParaRPr>
          </a:p>
        </p:txBody>
      </p:sp>
      <p:grpSp>
        <p:nvGrpSpPr>
          <p:cNvPr id="291" name="Google Shape;291;p2"/>
          <p:cNvGrpSpPr/>
          <p:nvPr/>
        </p:nvGrpSpPr>
        <p:grpSpPr>
          <a:xfrm>
            <a:off x="5730920" y="1736115"/>
            <a:ext cx="5737181" cy="864357"/>
            <a:chOff x="665833" y="2698787"/>
            <a:chExt cx="3322837" cy="864357"/>
          </a:xfrm>
        </p:grpSpPr>
        <p:sp>
          <p:nvSpPr>
            <p:cNvPr id="292" name="Google Shape;292;p2"/>
            <p:cNvSpPr txBox="1"/>
            <p:nvPr/>
          </p:nvSpPr>
          <p:spPr>
            <a:xfrm>
              <a:off x="787499" y="3286145"/>
              <a:ext cx="32011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3F3F3F"/>
                  </a:solidFill>
                </a:rPr>
                <a:t>Définition</a:t>
              </a:r>
              <a:r>
                <a:rPr lang="en-US" sz="1200">
                  <a:solidFill>
                    <a:srgbClr val="3F3F3F"/>
                  </a:solidFill>
                  <a:latin typeface="Arial"/>
                  <a:ea typeface="Arial"/>
                  <a:cs typeface="Arial"/>
                  <a:sym typeface="Arial"/>
                </a:rPr>
                <a:t>,les modes ,description de la remplisseuse . </a:t>
              </a:r>
              <a:endParaRPr sz="1200">
                <a:solidFill>
                  <a:srgbClr val="3F3F3F"/>
                </a:solidFill>
                <a:latin typeface="Arial"/>
                <a:ea typeface="Arial"/>
                <a:cs typeface="Arial"/>
                <a:sym typeface="Arial"/>
              </a:endParaRPr>
            </a:p>
          </p:txBody>
        </p:sp>
        <p:sp>
          <p:nvSpPr>
            <p:cNvPr id="293" name="Google Shape;293;p2"/>
            <p:cNvSpPr/>
            <p:nvPr/>
          </p:nvSpPr>
          <p:spPr>
            <a:xfrm>
              <a:off x="665833" y="2698787"/>
              <a:ext cx="3322837" cy="432792"/>
            </a:xfrm>
            <a:prstGeom prst="roundRect">
              <a:avLst>
                <a:gd name="adj" fmla="val 50000"/>
              </a:avLst>
            </a:prstGeom>
            <a:solidFill>
              <a:schemeClr val="accent1"/>
            </a:solidFill>
            <a:ln>
              <a:noFill/>
            </a:ln>
          </p:spPr>
          <p:txBody>
            <a:bodyPr spcFirstLastPara="1" wrap="square" lIns="274300"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Presentation de  systéme </a:t>
              </a:r>
              <a:endParaRPr sz="1400" b="1">
                <a:solidFill>
                  <a:schemeClr val="lt1"/>
                </a:solidFill>
                <a:latin typeface="Arial"/>
                <a:ea typeface="Arial"/>
                <a:cs typeface="Arial"/>
                <a:sym typeface="Arial"/>
              </a:endParaRPr>
            </a:p>
          </p:txBody>
        </p:sp>
      </p:grpSp>
      <p:sp>
        <p:nvSpPr>
          <p:cNvPr id="294" name="Google Shape;294;p2"/>
          <p:cNvSpPr txBox="1"/>
          <p:nvPr/>
        </p:nvSpPr>
        <p:spPr>
          <a:xfrm>
            <a:off x="4660065" y="2828487"/>
            <a:ext cx="958096" cy="646331"/>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en-US" sz="3600" b="1">
                <a:solidFill>
                  <a:schemeClr val="accent2"/>
                </a:solidFill>
                <a:latin typeface="Arial"/>
                <a:ea typeface="Arial"/>
                <a:cs typeface="Arial"/>
                <a:sym typeface="Arial"/>
              </a:rPr>
              <a:t>02</a:t>
            </a:r>
            <a:endParaRPr sz="3600" b="1">
              <a:solidFill>
                <a:schemeClr val="accent2"/>
              </a:solidFill>
              <a:latin typeface="Arial"/>
              <a:ea typeface="Arial"/>
              <a:cs typeface="Arial"/>
              <a:sym typeface="Arial"/>
            </a:endParaRPr>
          </a:p>
        </p:txBody>
      </p:sp>
      <p:grpSp>
        <p:nvGrpSpPr>
          <p:cNvPr id="295" name="Google Shape;295;p2"/>
          <p:cNvGrpSpPr/>
          <p:nvPr/>
        </p:nvGrpSpPr>
        <p:grpSpPr>
          <a:xfrm>
            <a:off x="5730920" y="2940165"/>
            <a:ext cx="5737181" cy="864357"/>
            <a:chOff x="665833" y="2698787"/>
            <a:chExt cx="3322837" cy="864357"/>
          </a:xfrm>
        </p:grpSpPr>
        <p:sp>
          <p:nvSpPr>
            <p:cNvPr id="296" name="Google Shape;296;p2"/>
            <p:cNvSpPr txBox="1"/>
            <p:nvPr/>
          </p:nvSpPr>
          <p:spPr>
            <a:xfrm>
              <a:off x="787499" y="3286145"/>
              <a:ext cx="32011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Les différents composant de la partie opérative et commande</a:t>
              </a:r>
              <a:endParaRPr sz="1200">
                <a:solidFill>
                  <a:srgbClr val="3F3F3F"/>
                </a:solidFill>
                <a:latin typeface="Arial"/>
                <a:ea typeface="Arial"/>
                <a:cs typeface="Arial"/>
                <a:sym typeface="Arial"/>
              </a:endParaRPr>
            </a:p>
          </p:txBody>
        </p:sp>
        <p:sp>
          <p:nvSpPr>
            <p:cNvPr id="297" name="Google Shape;297;p2"/>
            <p:cNvSpPr/>
            <p:nvPr/>
          </p:nvSpPr>
          <p:spPr>
            <a:xfrm>
              <a:off x="665833" y="2698787"/>
              <a:ext cx="3322837" cy="432792"/>
            </a:xfrm>
            <a:prstGeom prst="roundRect">
              <a:avLst>
                <a:gd name="adj" fmla="val 50000"/>
              </a:avLst>
            </a:prstGeom>
            <a:solidFill>
              <a:schemeClr val="accent2"/>
            </a:solidFill>
            <a:ln>
              <a:noFill/>
            </a:ln>
          </p:spPr>
          <p:txBody>
            <a:bodyPr spcFirstLastPara="1" wrap="square" lIns="274300"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Coté technique  </a:t>
              </a:r>
              <a:endParaRPr sz="1400" b="1">
                <a:solidFill>
                  <a:schemeClr val="lt1"/>
                </a:solidFill>
                <a:latin typeface="Arial"/>
                <a:ea typeface="Arial"/>
                <a:cs typeface="Arial"/>
                <a:sym typeface="Arial"/>
              </a:endParaRPr>
            </a:p>
          </p:txBody>
        </p:sp>
      </p:grpSp>
      <p:sp>
        <p:nvSpPr>
          <p:cNvPr id="298" name="Google Shape;298;p2"/>
          <p:cNvSpPr txBox="1"/>
          <p:nvPr/>
        </p:nvSpPr>
        <p:spPr>
          <a:xfrm>
            <a:off x="4660065" y="4032537"/>
            <a:ext cx="958096" cy="646331"/>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en-US" sz="3600" b="1">
                <a:solidFill>
                  <a:schemeClr val="accent3"/>
                </a:solidFill>
                <a:latin typeface="Arial"/>
                <a:ea typeface="Arial"/>
                <a:cs typeface="Arial"/>
                <a:sym typeface="Arial"/>
              </a:rPr>
              <a:t>03</a:t>
            </a:r>
            <a:endParaRPr sz="3600" b="1">
              <a:solidFill>
                <a:schemeClr val="accent3"/>
              </a:solidFill>
              <a:latin typeface="Arial"/>
              <a:ea typeface="Arial"/>
              <a:cs typeface="Arial"/>
              <a:sym typeface="Arial"/>
            </a:endParaRPr>
          </a:p>
        </p:txBody>
      </p:sp>
      <p:grpSp>
        <p:nvGrpSpPr>
          <p:cNvPr id="299" name="Google Shape;299;p2"/>
          <p:cNvGrpSpPr/>
          <p:nvPr/>
        </p:nvGrpSpPr>
        <p:grpSpPr>
          <a:xfrm>
            <a:off x="5730920" y="4144215"/>
            <a:ext cx="5737181" cy="864357"/>
            <a:chOff x="665833" y="2698787"/>
            <a:chExt cx="3322837" cy="864357"/>
          </a:xfrm>
        </p:grpSpPr>
        <p:sp>
          <p:nvSpPr>
            <p:cNvPr id="300" name="Google Shape;300;p2"/>
            <p:cNvSpPr txBox="1"/>
            <p:nvPr/>
          </p:nvSpPr>
          <p:spPr>
            <a:xfrm>
              <a:off x="787499" y="3286145"/>
              <a:ext cx="32011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Vidéos démonstrative sur le fonctionnement </a:t>
              </a:r>
              <a:endParaRPr sz="1200">
                <a:solidFill>
                  <a:srgbClr val="3F3F3F"/>
                </a:solidFill>
                <a:latin typeface="Arial"/>
                <a:ea typeface="Arial"/>
                <a:cs typeface="Arial"/>
                <a:sym typeface="Arial"/>
              </a:endParaRPr>
            </a:p>
          </p:txBody>
        </p:sp>
        <p:sp>
          <p:nvSpPr>
            <p:cNvPr id="301" name="Google Shape;301;p2"/>
            <p:cNvSpPr/>
            <p:nvPr/>
          </p:nvSpPr>
          <p:spPr>
            <a:xfrm>
              <a:off x="665833" y="2698787"/>
              <a:ext cx="3322837" cy="432792"/>
            </a:xfrm>
            <a:prstGeom prst="roundRect">
              <a:avLst>
                <a:gd name="adj" fmla="val 50000"/>
              </a:avLst>
            </a:prstGeom>
            <a:solidFill>
              <a:schemeClr val="accent3"/>
            </a:solidFill>
            <a:ln>
              <a:noFill/>
            </a:ln>
          </p:spPr>
          <p:txBody>
            <a:bodyPr spcFirstLastPara="1" wrap="square" lIns="274300"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Fonctionnement </a:t>
              </a:r>
              <a:endParaRPr sz="1400" b="1">
                <a:solidFill>
                  <a:schemeClr val="lt1"/>
                </a:solidFill>
                <a:latin typeface="Arial"/>
                <a:ea typeface="Arial"/>
                <a:cs typeface="Arial"/>
                <a:sym typeface="Arial"/>
              </a:endParaRPr>
            </a:p>
          </p:txBody>
        </p:sp>
      </p:grpSp>
      <p:sp>
        <p:nvSpPr>
          <p:cNvPr id="302" name="Google Shape;302;p2"/>
          <p:cNvSpPr txBox="1"/>
          <p:nvPr/>
        </p:nvSpPr>
        <p:spPr>
          <a:xfrm>
            <a:off x="4660065" y="5236587"/>
            <a:ext cx="958096" cy="646331"/>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en-US" sz="3600" b="1">
                <a:solidFill>
                  <a:schemeClr val="accent4"/>
                </a:solidFill>
                <a:latin typeface="Arial"/>
                <a:ea typeface="Arial"/>
                <a:cs typeface="Arial"/>
                <a:sym typeface="Arial"/>
              </a:rPr>
              <a:t>04</a:t>
            </a:r>
            <a:endParaRPr sz="3600" b="1">
              <a:solidFill>
                <a:schemeClr val="accent4"/>
              </a:solidFill>
              <a:latin typeface="Arial"/>
              <a:ea typeface="Arial"/>
              <a:cs typeface="Arial"/>
              <a:sym typeface="Arial"/>
            </a:endParaRPr>
          </a:p>
        </p:txBody>
      </p:sp>
      <p:grpSp>
        <p:nvGrpSpPr>
          <p:cNvPr id="303" name="Google Shape;303;p2"/>
          <p:cNvGrpSpPr/>
          <p:nvPr/>
        </p:nvGrpSpPr>
        <p:grpSpPr>
          <a:xfrm>
            <a:off x="5730920" y="5348265"/>
            <a:ext cx="5737181" cy="864357"/>
            <a:chOff x="665833" y="2698787"/>
            <a:chExt cx="3322837" cy="864357"/>
          </a:xfrm>
        </p:grpSpPr>
        <p:sp>
          <p:nvSpPr>
            <p:cNvPr id="304" name="Google Shape;304;p2"/>
            <p:cNvSpPr txBox="1"/>
            <p:nvPr/>
          </p:nvSpPr>
          <p:spPr>
            <a:xfrm>
              <a:off x="787499" y="3286145"/>
              <a:ext cx="32011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Rapport cout pays</a:t>
              </a:r>
              <a:endParaRPr sz="1200">
                <a:solidFill>
                  <a:srgbClr val="3F3F3F"/>
                </a:solidFill>
                <a:latin typeface="Arial"/>
                <a:ea typeface="Arial"/>
                <a:cs typeface="Arial"/>
                <a:sym typeface="Arial"/>
              </a:endParaRPr>
            </a:p>
          </p:txBody>
        </p:sp>
        <p:sp>
          <p:nvSpPr>
            <p:cNvPr id="305" name="Google Shape;305;p2"/>
            <p:cNvSpPr/>
            <p:nvPr/>
          </p:nvSpPr>
          <p:spPr>
            <a:xfrm>
              <a:off x="665833" y="2698787"/>
              <a:ext cx="3322837" cy="432792"/>
            </a:xfrm>
            <a:prstGeom prst="roundRect">
              <a:avLst>
                <a:gd name="adj" fmla="val 50000"/>
              </a:avLst>
            </a:prstGeom>
            <a:solidFill>
              <a:schemeClr val="accent4"/>
            </a:solidFill>
            <a:ln>
              <a:noFill/>
            </a:ln>
          </p:spPr>
          <p:txBody>
            <a:bodyPr spcFirstLastPara="1" wrap="square" lIns="274300"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Coté commercial   </a:t>
              </a:r>
              <a:endParaRPr sz="1400" b="1">
                <a:solidFill>
                  <a:schemeClr val="lt1"/>
                </a:solidFill>
                <a:latin typeface="Arial"/>
                <a:ea typeface="Arial"/>
                <a:cs typeface="Arial"/>
                <a:sym typeface="Arial"/>
              </a:endParaRPr>
            </a:p>
          </p:txBody>
        </p:sp>
      </p:grpSp>
      <p:sp>
        <p:nvSpPr>
          <p:cNvPr id="306" name="Google Shape;306;p2"/>
          <p:cNvSpPr/>
          <p:nvPr/>
        </p:nvSpPr>
        <p:spPr>
          <a:xfrm>
            <a:off x="-1" y="0"/>
            <a:ext cx="4008329" cy="6858000"/>
          </a:xfrm>
          <a:prstGeom prst="rect">
            <a:avLst/>
          </a:prstGeom>
          <a:solidFill>
            <a:srgbClr val="AE871A"/>
          </a:solidFill>
          <a:ln w="12700" cap="flat" cmpd="sng">
            <a:solidFill>
              <a:srgbClr val="045D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2"/>
          <p:cNvSpPr txBox="1"/>
          <p:nvPr/>
        </p:nvSpPr>
        <p:spPr>
          <a:xfrm>
            <a:off x="50103" y="1304993"/>
            <a:ext cx="4033381"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lt1"/>
                </a:solidFill>
                <a:latin typeface="Arial"/>
                <a:ea typeface="Arial"/>
                <a:cs typeface="Arial"/>
                <a:sym typeface="Arial"/>
              </a:rPr>
              <a:t>Notre présentation </a:t>
            </a:r>
            <a:endParaRPr/>
          </a:p>
          <a:p>
            <a:pPr marL="0" marR="0" lvl="0" indent="0" algn="l" rtl="0">
              <a:spcBef>
                <a:spcPts val="0"/>
              </a:spcBef>
              <a:spcAft>
                <a:spcPts val="0"/>
              </a:spcAft>
              <a:buNone/>
            </a:pPr>
            <a:r>
              <a:rPr lang="en-US" sz="4800" b="1">
                <a:solidFill>
                  <a:schemeClr val="lt1"/>
                </a:solidFill>
                <a:latin typeface="Arial"/>
                <a:ea typeface="Arial"/>
                <a:cs typeface="Arial"/>
                <a:sym typeface="Arial"/>
              </a:rPr>
              <a:t>Basé </a:t>
            </a:r>
            <a:endParaRPr/>
          </a:p>
          <a:p>
            <a:pPr marL="0" marR="0" lvl="0" indent="0" algn="l" rtl="0">
              <a:spcBef>
                <a:spcPts val="0"/>
              </a:spcBef>
              <a:spcAft>
                <a:spcPts val="0"/>
              </a:spcAft>
              <a:buNone/>
            </a:pPr>
            <a:r>
              <a:rPr lang="en-US" sz="4800" b="1">
                <a:solidFill>
                  <a:schemeClr val="lt1"/>
                </a:solidFill>
                <a:latin typeface="Arial"/>
                <a:ea typeface="Arial"/>
                <a:cs typeface="Arial"/>
                <a:sym typeface="Arial"/>
              </a:rPr>
              <a:t>sur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3"/>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latin typeface="Amiri"/>
                <a:ea typeface="Amiri"/>
                <a:cs typeface="Amiri"/>
                <a:sym typeface="Amiri"/>
              </a:rPr>
              <a:t>L’automate Zelio SR2B121BD </a:t>
            </a:r>
            <a:endParaRPr>
              <a:latin typeface="Amiri"/>
              <a:ea typeface="Amiri"/>
              <a:cs typeface="Amiri"/>
              <a:sym typeface="Amiri"/>
            </a:endParaRPr>
          </a:p>
        </p:txBody>
      </p:sp>
      <p:pic>
        <p:nvPicPr>
          <p:cNvPr id="535" name="Google Shape;535;p23"/>
          <p:cNvPicPr preferRelativeResize="0"/>
          <p:nvPr/>
        </p:nvPicPr>
        <p:blipFill rotWithShape="1">
          <a:blip r:embed="rId3">
            <a:alphaModFix/>
          </a:blip>
          <a:srcRect/>
          <a:stretch/>
        </p:blipFill>
        <p:spPr>
          <a:xfrm>
            <a:off x="3965600" y="1983500"/>
            <a:ext cx="4443200" cy="4652700"/>
          </a:xfrm>
          <a:prstGeom prst="rect">
            <a:avLst/>
          </a:prstGeom>
          <a:noFill/>
          <a:ln>
            <a:noFill/>
          </a:ln>
        </p:spPr>
      </p:pic>
      <p:sp>
        <p:nvSpPr>
          <p:cNvPr id="536" name="Google Shape;536;p23"/>
          <p:cNvSpPr txBox="1"/>
          <p:nvPr/>
        </p:nvSpPr>
        <p:spPr>
          <a:xfrm>
            <a:off x="860100" y="1063700"/>
            <a:ext cx="10471800" cy="919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0"/>
              </a:spcAft>
              <a:buClr>
                <a:schemeClr val="dk1"/>
              </a:buClr>
              <a:buSzPts val="1100"/>
              <a:buFont typeface="Arial"/>
              <a:buNone/>
            </a:pPr>
            <a:r>
              <a:rPr lang="en-US" sz="2000">
                <a:solidFill>
                  <a:schemeClr val="dk1"/>
                </a:solidFill>
                <a:highlight>
                  <a:srgbClr val="F7F7F8"/>
                </a:highlight>
                <a:latin typeface="Amiri"/>
                <a:ea typeface="Amiri"/>
                <a:cs typeface="Amiri"/>
                <a:sym typeface="Amiri"/>
              </a:rPr>
              <a:t>L'automate Zelio SR2B121BD est un petit contrôleur programmable conçu pour automatiser des tâches simples.</a:t>
            </a:r>
            <a:endParaRPr sz="2000">
              <a:solidFill>
                <a:schemeClr val="dk1"/>
              </a:solidFill>
              <a:highlight>
                <a:srgbClr val="F7F7F8"/>
              </a:highlight>
              <a:latin typeface="Amiri"/>
              <a:ea typeface="Amiri"/>
              <a:cs typeface="Amiri"/>
              <a:sym typeface="Amiri"/>
            </a:endParaRPr>
          </a:p>
          <a:p>
            <a:pPr marL="0" marR="0" lvl="0" indent="0" algn="l" rtl="0">
              <a:spcBef>
                <a:spcPts val="12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37" name="Google Shape;537;p23"/>
          <p:cNvSpPr/>
          <p:nvPr/>
        </p:nvSpPr>
        <p:spPr>
          <a:xfrm>
            <a:off x="5268250" y="2655800"/>
            <a:ext cx="564300" cy="4536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38" name="Google Shape;538;p23"/>
          <p:cNvSpPr/>
          <p:nvPr/>
        </p:nvSpPr>
        <p:spPr>
          <a:xfrm flipH="1">
            <a:off x="2149450" y="2655800"/>
            <a:ext cx="3118800" cy="3540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39" name="Google Shape;539;p23"/>
          <p:cNvSpPr txBox="1"/>
          <p:nvPr/>
        </p:nvSpPr>
        <p:spPr>
          <a:xfrm>
            <a:off x="1019925" y="2200025"/>
            <a:ext cx="2663700" cy="369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212529"/>
              </a:buClr>
              <a:buSzPts val="1200"/>
              <a:buFont typeface="Amiri"/>
              <a:buNone/>
            </a:pPr>
            <a:r>
              <a:rPr lang="en-US" sz="1200">
                <a:solidFill>
                  <a:srgbClr val="212529"/>
                </a:solidFill>
                <a:highlight>
                  <a:srgbClr val="D2D2D2"/>
                </a:highlight>
                <a:latin typeface="Amiri"/>
                <a:ea typeface="Amiri"/>
                <a:cs typeface="Amiri"/>
                <a:sym typeface="Amiri"/>
              </a:rPr>
              <a:t>Bornes à vis d'alimentation de l'automate</a:t>
            </a:r>
            <a:endParaRPr sz="1800">
              <a:solidFill>
                <a:schemeClr val="dk1"/>
              </a:solidFill>
              <a:latin typeface="Amiri"/>
              <a:ea typeface="Amiri"/>
              <a:cs typeface="Amiri"/>
              <a:sym typeface="Amiri"/>
            </a:endParaRPr>
          </a:p>
        </p:txBody>
      </p:sp>
      <p:sp>
        <p:nvSpPr>
          <p:cNvPr id="540" name="Google Shape;540;p23"/>
          <p:cNvSpPr/>
          <p:nvPr/>
        </p:nvSpPr>
        <p:spPr>
          <a:xfrm>
            <a:off x="5953125" y="2480500"/>
            <a:ext cx="1539300" cy="52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41" name="Google Shape;541;p23"/>
          <p:cNvSpPr/>
          <p:nvPr/>
        </p:nvSpPr>
        <p:spPr>
          <a:xfrm>
            <a:off x="7613000" y="2480500"/>
            <a:ext cx="2619300" cy="4536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42" name="Google Shape;542;p23"/>
          <p:cNvSpPr txBox="1"/>
          <p:nvPr/>
        </p:nvSpPr>
        <p:spPr>
          <a:xfrm>
            <a:off x="8878675" y="2047350"/>
            <a:ext cx="2619300" cy="369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212529"/>
              </a:buClr>
              <a:buSzPts val="1200"/>
              <a:buFont typeface="Amiri"/>
              <a:buNone/>
            </a:pPr>
            <a:r>
              <a:rPr lang="en-US" sz="1200">
                <a:solidFill>
                  <a:srgbClr val="212529"/>
                </a:solidFill>
                <a:highlight>
                  <a:srgbClr val="D2D2D2"/>
                </a:highlight>
                <a:latin typeface="Amiri"/>
                <a:ea typeface="Amiri"/>
                <a:cs typeface="Amiri"/>
                <a:sym typeface="Amiri"/>
              </a:rPr>
              <a:t>Bornes à vis d'entrées du module Zelio </a:t>
            </a:r>
            <a:endParaRPr sz="1800">
              <a:solidFill>
                <a:schemeClr val="dk1"/>
              </a:solidFill>
              <a:latin typeface="Amiri"/>
              <a:ea typeface="Amiri"/>
              <a:cs typeface="Amiri"/>
              <a:sym typeface="Amiri"/>
            </a:endParaRPr>
          </a:p>
        </p:txBody>
      </p:sp>
      <p:sp>
        <p:nvSpPr>
          <p:cNvPr id="543" name="Google Shape;543;p23"/>
          <p:cNvSpPr/>
          <p:nvPr/>
        </p:nvSpPr>
        <p:spPr>
          <a:xfrm>
            <a:off x="5553425" y="5047925"/>
            <a:ext cx="1854000" cy="52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44" name="Google Shape;544;p23"/>
          <p:cNvSpPr/>
          <p:nvPr/>
        </p:nvSpPr>
        <p:spPr>
          <a:xfrm flipH="1">
            <a:off x="2861450" y="5047925"/>
            <a:ext cx="2559900" cy="4215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45" name="Google Shape;545;p23"/>
          <p:cNvSpPr txBox="1"/>
          <p:nvPr/>
        </p:nvSpPr>
        <p:spPr>
          <a:xfrm>
            <a:off x="1539225" y="4422325"/>
            <a:ext cx="2751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212529"/>
              </a:buClr>
              <a:buSzPts val="1200"/>
              <a:buFont typeface="Amiri"/>
              <a:buNone/>
            </a:pPr>
            <a:r>
              <a:rPr lang="en-US" sz="1200">
                <a:solidFill>
                  <a:srgbClr val="212529"/>
                </a:solidFill>
                <a:highlight>
                  <a:srgbClr val="D2D2D2"/>
                </a:highlight>
                <a:latin typeface="Amiri"/>
                <a:ea typeface="Amiri"/>
                <a:cs typeface="Amiri"/>
                <a:sym typeface="Amiri"/>
              </a:rPr>
              <a:t>Touches de navigation et de sélection ou de validation.</a:t>
            </a:r>
            <a:endParaRPr sz="1800">
              <a:solidFill>
                <a:schemeClr val="dk1"/>
              </a:solidFill>
              <a:latin typeface="Amiri"/>
              <a:ea typeface="Amiri"/>
              <a:cs typeface="Amiri"/>
              <a:sym typeface="Amiri"/>
            </a:endParaRPr>
          </a:p>
        </p:txBody>
      </p:sp>
      <p:sp>
        <p:nvSpPr>
          <p:cNvPr id="546" name="Google Shape;546;p23"/>
          <p:cNvSpPr/>
          <p:nvPr/>
        </p:nvSpPr>
        <p:spPr>
          <a:xfrm>
            <a:off x="5268250" y="5629950"/>
            <a:ext cx="2344800" cy="6780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47" name="Google Shape;547;p23"/>
          <p:cNvSpPr/>
          <p:nvPr/>
        </p:nvSpPr>
        <p:spPr>
          <a:xfrm>
            <a:off x="6403850" y="6267800"/>
            <a:ext cx="229500" cy="280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48" name="Google Shape;548;p23"/>
          <p:cNvSpPr txBox="1"/>
          <p:nvPr/>
        </p:nvSpPr>
        <p:spPr>
          <a:xfrm>
            <a:off x="5094175" y="6497400"/>
            <a:ext cx="2934000" cy="369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212529"/>
              </a:buClr>
              <a:buSzPts val="1200"/>
              <a:buFont typeface="Amiri"/>
              <a:buNone/>
            </a:pPr>
            <a:r>
              <a:rPr lang="en-US" sz="1200">
                <a:solidFill>
                  <a:srgbClr val="212529"/>
                </a:solidFill>
                <a:highlight>
                  <a:srgbClr val="D2D2D2"/>
                </a:highlight>
                <a:latin typeface="Amiri"/>
                <a:ea typeface="Amiri"/>
                <a:cs typeface="Amiri"/>
                <a:sym typeface="Amiri"/>
              </a:rPr>
              <a:t>Bornes à vis de sorties à relais de l'automate</a:t>
            </a:r>
            <a:endParaRPr sz="1800">
              <a:solidFill>
                <a:schemeClr val="dk1"/>
              </a:solidFill>
              <a:latin typeface="Amiri"/>
              <a:ea typeface="Amiri"/>
              <a:cs typeface="Amiri"/>
              <a:sym typeface="Amiri"/>
            </a:endParaRPr>
          </a:p>
        </p:txBody>
      </p:sp>
      <p:sp>
        <p:nvSpPr>
          <p:cNvPr id="549" name="Google Shape;549;p23"/>
          <p:cNvSpPr/>
          <p:nvPr/>
        </p:nvSpPr>
        <p:spPr>
          <a:xfrm>
            <a:off x="7475425" y="3784475"/>
            <a:ext cx="552900" cy="10584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50" name="Google Shape;550;p23"/>
          <p:cNvSpPr/>
          <p:nvPr/>
        </p:nvSpPr>
        <p:spPr>
          <a:xfrm>
            <a:off x="8045225" y="4099150"/>
            <a:ext cx="476400" cy="23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51" name="Google Shape;551;p23"/>
          <p:cNvSpPr txBox="1"/>
          <p:nvPr/>
        </p:nvSpPr>
        <p:spPr>
          <a:xfrm>
            <a:off x="8580900" y="3784475"/>
            <a:ext cx="27510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212529"/>
              </a:buClr>
              <a:buSzPts val="1200"/>
              <a:buFont typeface="Roboto"/>
              <a:buNone/>
            </a:pPr>
            <a:r>
              <a:rPr lang="en-US" sz="1200">
                <a:solidFill>
                  <a:srgbClr val="212529"/>
                </a:solidFill>
                <a:highlight>
                  <a:srgbClr val="D2D2D2"/>
                </a:highlight>
                <a:latin typeface="Roboto"/>
                <a:ea typeface="Roboto"/>
                <a:cs typeface="Roboto"/>
                <a:sym typeface="Roboto"/>
              </a:rPr>
              <a:t> </a:t>
            </a:r>
            <a:r>
              <a:rPr lang="en-US" sz="1200">
                <a:solidFill>
                  <a:srgbClr val="212529"/>
                </a:solidFill>
                <a:highlight>
                  <a:srgbClr val="D2D2D2"/>
                </a:highlight>
                <a:latin typeface="Amiri"/>
                <a:ea typeface="Amiri"/>
                <a:cs typeface="Amiri"/>
                <a:sym typeface="Amiri"/>
              </a:rPr>
              <a:t>Emplacement mémoire et prise de</a:t>
            </a:r>
            <a:endParaRPr sz="1200">
              <a:solidFill>
                <a:srgbClr val="212529"/>
              </a:solidFill>
              <a:highlight>
                <a:srgbClr val="D2D2D2"/>
              </a:highlight>
              <a:latin typeface="Amiri"/>
              <a:ea typeface="Amiri"/>
              <a:cs typeface="Amiri"/>
              <a:sym typeface="Amiri"/>
            </a:endParaRPr>
          </a:p>
          <a:p>
            <a:pPr marL="0" marR="0" lvl="0" indent="0" algn="l" rtl="0">
              <a:spcBef>
                <a:spcPts val="0"/>
              </a:spcBef>
              <a:spcAft>
                <a:spcPts val="0"/>
              </a:spcAft>
              <a:buClr>
                <a:srgbClr val="212529"/>
              </a:buClr>
              <a:buSzPts val="1200"/>
              <a:buFont typeface="Amiri"/>
              <a:buNone/>
            </a:pPr>
            <a:r>
              <a:rPr lang="en-US" sz="1200">
                <a:solidFill>
                  <a:srgbClr val="212529"/>
                </a:solidFill>
                <a:highlight>
                  <a:srgbClr val="D2D2D2"/>
                </a:highlight>
                <a:latin typeface="Amiri"/>
                <a:ea typeface="Amiri"/>
                <a:cs typeface="Amiri"/>
                <a:sym typeface="Amiri"/>
              </a:rPr>
              <a:t>raccordement pour le câble de programmation à l'ordinateur.</a:t>
            </a:r>
            <a:endParaRPr sz="1800">
              <a:solidFill>
                <a:schemeClr val="dk1"/>
              </a:solidFill>
              <a:latin typeface="Amiri"/>
              <a:ea typeface="Amiri"/>
              <a:cs typeface="Amiri"/>
              <a:sym typeface="Amiri"/>
            </a:endParaRPr>
          </a:p>
        </p:txBody>
      </p:sp>
      <p:sp>
        <p:nvSpPr>
          <p:cNvPr id="552" name="Google Shape;552;p23"/>
          <p:cNvSpPr txBox="1"/>
          <p:nvPr/>
        </p:nvSpPr>
        <p:spPr>
          <a:xfrm>
            <a:off x="1128500" y="5633475"/>
            <a:ext cx="20559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4"/>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Font typeface="Arial"/>
              <a:buNone/>
            </a:pPr>
            <a:r>
              <a:rPr lang="en-US">
                <a:latin typeface="Amiri"/>
                <a:ea typeface="Amiri"/>
                <a:cs typeface="Amiri"/>
                <a:sym typeface="Amiri"/>
              </a:rPr>
              <a:t>L’automate Zelio SR2B121BD </a:t>
            </a:r>
            <a:endParaRPr/>
          </a:p>
        </p:txBody>
      </p:sp>
      <p:pic>
        <p:nvPicPr>
          <p:cNvPr id="559" name="Google Shape;559;p24"/>
          <p:cNvPicPr preferRelativeResize="0"/>
          <p:nvPr/>
        </p:nvPicPr>
        <p:blipFill rotWithShape="1">
          <a:blip r:embed="rId3">
            <a:alphaModFix/>
          </a:blip>
          <a:srcRect/>
          <a:stretch/>
        </p:blipFill>
        <p:spPr>
          <a:xfrm>
            <a:off x="2907850" y="1063709"/>
            <a:ext cx="5489490" cy="5489490"/>
          </a:xfrm>
          <a:prstGeom prst="rect">
            <a:avLst/>
          </a:prstGeom>
          <a:noFill/>
          <a:ln>
            <a:noFill/>
          </a:ln>
        </p:spPr>
      </p:pic>
      <p:sp>
        <p:nvSpPr>
          <p:cNvPr id="560" name="Google Shape;560;p24"/>
          <p:cNvSpPr/>
          <p:nvPr/>
        </p:nvSpPr>
        <p:spPr>
          <a:xfrm>
            <a:off x="6497400" y="3410300"/>
            <a:ext cx="518700" cy="15564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61" name="Google Shape;561;p24"/>
          <p:cNvSpPr/>
          <p:nvPr/>
        </p:nvSpPr>
        <p:spPr>
          <a:xfrm>
            <a:off x="5085675" y="3129650"/>
            <a:ext cx="1301100" cy="1420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62" name="Google Shape;562;p24"/>
          <p:cNvSpPr/>
          <p:nvPr/>
        </p:nvSpPr>
        <p:spPr>
          <a:xfrm>
            <a:off x="6973650" y="4116150"/>
            <a:ext cx="518700" cy="331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63" name="Google Shape;563;p24"/>
          <p:cNvSpPr txBox="1"/>
          <p:nvPr/>
        </p:nvSpPr>
        <p:spPr>
          <a:xfrm>
            <a:off x="7628500" y="4097400"/>
            <a:ext cx="2398200" cy="369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212529"/>
              </a:buClr>
              <a:buSzPts val="1200"/>
              <a:buFont typeface="Amiri"/>
              <a:buNone/>
            </a:pPr>
            <a:r>
              <a:rPr lang="en-US" sz="1200">
                <a:solidFill>
                  <a:srgbClr val="212529"/>
                </a:solidFill>
                <a:highlight>
                  <a:srgbClr val="D2D2D2"/>
                </a:highlight>
                <a:latin typeface="Amiri"/>
                <a:ea typeface="Amiri"/>
                <a:cs typeface="Amiri"/>
                <a:sym typeface="Amiri"/>
              </a:rPr>
              <a:t>Montage du module sur rail</a:t>
            </a:r>
            <a:r>
              <a:rPr lang="en-US" sz="1200">
                <a:solidFill>
                  <a:srgbClr val="212529"/>
                </a:solidFill>
                <a:highlight>
                  <a:srgbClr val="D2D2D2"/>
                </a:highlight>
                <a:latin typeface="Roboto"/>
                <a:ea typeface="Roboto"/>
                <a:cs typeface="Roboto"/>
                <a:sym typeface="Roboto"/>
              </a:rPr>
              <a:t> </a:t>
            </a:r>
            <a:r>
              <a:rPr lang="en-US" sz="1200">
                <a:solidFill>
                  <a:srgbClr val="212529"/>
                </a:solidFill>
                <a:highlight>
                  <a:srgbClr val="D2D2D2"/>
                </a:highlight>
                <a:latin typeface="Amiri"/>
                <a:ea typeface="Amiri"/>
                <a:cs typeface="Amiri"/>
                <a:sym typeface="Amiri"/>
              </a:rPr>
              <a:t>DIN.</a:t>
            </a:r>
            <a:endParaRPr sz="1800">
              <a:solidFill>
                <a:schemeClr val="dk1"/>
              </a:solidFill>
              <a:latin typeface="Amiri"/>
              <a:ea typeface="Amiri"/>
              <a:cs typeface="Amiri"/>
              <a:sym typeface="Amiri"/>
            </a:endParaRPr>
          </a:p>
        </p:txBody>
      </p:sp>
      <p:sp>
        <p:nvSpPr>
          <p:cNvPr id="564" name="Google Shape;564;p24"/>
          <p:cNvSpPr/>
          <p:nvPr/>
        </p:nvSpPr>
        <p:spPr>
          <a:xfrm>
            <a:off x="4541375" y="3895050"/>
            <a:ext cx="646500" cy="331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65" name="Google Shape;565;p24"/>
          <p:cNvSpPr txBox="1"/>
          <p:nvPr/>
        </p:nvSpPr>
        <p:spPr>
          <a:xfrm>
            <a:off x="2007050" y="3929050"/>
            <a:ext cx="2228100" cy="369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212529"/>
              </a:buClr>
              <a:buSzPts val="1200"/>
              <a:buFont typeface="Roboto"/>
              <a:buNone/>
            </a:pPr>
            <a:r>
              <a:rPr lang="en-US" sz="1200">
                <a:solidFill>
                  <a:srgbClr val="212529"/>
                </a:solidFill>
                <a:highlight>
                  <a:srgbClr val="D2D2D2"/>
                </a:highlight>
                <a:latin typeface="Roboto"/>
                <a:ea typeface="Roboto"/>
                <a:cs typeface="Roboto"/>
                <a:sym typeface="Roboto"/>
              </a:rPr>
              <a:t>Référence de l'automate Zelio.</a:t>
            </a:r>
            <a:endParaRPr sz="1800">
              <a:solidFill>
                <a:schemeClr val="dk1"/>
              </a:solidFill>
              <a:latin typeface="Amiri"/>
              <a:ea typeface="Amiri"/>
              <a:cs typeface="Amiri"/>
              <a:sym typeface="Ami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5200">
                <a:solidFill>
                  <a:schemeClr val="dk1"/>
                </a:solidFill>
                <a:highlight>
                  <a:srgbClr val="F7F7F8"/>
                </a:highlight>
                <a:latin typeface="Amiri"/>
                <a:ea typeface="Amiri"/>
                <a:cs typeface="Amiri"/>
                <a:sym typeface="Amiri"/>
              </a:rPr>
              <a:t>Son principe de fonctionnement</a:t>
            </a:r>
            <a:r>
              <a:rPr lang="en-US" sz="2800">
                <a:solidFill>
                  <a:schemeClr val="dk1"/>
                </a:solidFill>
                <a:highlight>
                  <a:srgbClr val="F7F7F8"/>
                </a:highlight>
                <a:latin typeface="Amiri"/>
                <a:ea typeface="Amiri"/>
                <a:cs typeface="Amiri"/>
                <a:sym typeface="Amiri"/>
              </a:rPr>
              <a:t>  </a:t>
            </a:r>
            <a:endParaRPr sz="7000">
              <a:latin typeface="Amiri"/>
              <a:ea typeface="Amiri"/>
              <a:cs typeface="Amiri"/>
              <a:sym typeface="Amiri"/>
            </a:endParaRPr>
          </a:p>
        </p:txBody>
      </p:sp>
      <p:sp>
        <p:nvSpPr>
          <p:cNvPr id="571" name="Google Shape;571;p25"/>
          <p:cNvSpPr txBox="1"/>
          <p:nvPr/>
        </p:nvSpPr>
        <p:spPr>
          <a:xfrm>
            <a:off x="860819" y="3870389"/>
            <a:ext cx="1202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5400"/>
              <a:buFont typeface="Arial"/>
              <a:buNone/>
            </a:pPr>
            <a:r>
              <a:rPr lang="en-US" sz="5400" b="1">
                <a:solidFill>
                  <a:schemeClr val="accent1"/>
                </a:solidFill>
                <a:latin typeface="Arial"/>
                <a:ea typeface="Arial"/>
                <a:cs typeface="Arial"/>
                <a:sym typeface="Arial"/>
              </a:rPr>
              <a:t>1</a:t>
            </a:r>
            <a:endParaRPr sz="5400" b="1">
              <a:solidFill>
                <a:schemeClr val="accent1"/>
              </a:solidFill>
              <a:latin typeface="Arial"/>
              <a:ea typeface="Arial"/>
              <a:cs typeface="Arial"/>
              <a:sym typeface="Arial"/>
            </a:endParaRPr>
          </a:p>
        </p:txBody>
      </p:sp>
      <p:sp>
        <p:nvSpPr>
          <p:cNvPr id="572" name="Google Shape;572;p25"/>
          <p:cNvSpPr txBox="1"/>
          <p:nvPr/>
        </p:nvSpPr>
        <p:spPr>
          <a:xfrm>
            <a:off x="860819" y="5168870"/>
            <a:ext cx="120289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2"/>
              </a:buClr>
              <a:buSzPts val="5400"/>
              <a:buFont typeface="Arial"/>
              <a:buNone/>
            </a:pPr>
            <a:r>
              <a:rPr lang="en-US" sz="5400" b="1">
                <a:solidFill>
                  <a:schemeClr val="accent2"/>
                </a:solidFill>
                <a:latin typeface="Arial"/>
                <a:ea typeface="Arial"/>
                <a:cs typeface="Arial"/>
                <a:sym typeface="Arial"/>
              </a:rPr>
              <a:t>2</a:t>
            </a:r>
            <a:endParaRPr sz="5400" b="1">
              <a:solidFill>
                <a:schemeClr val="accent2"/>
              </a:solidFill>
              <a:latin typeface="Arial"/>
              <a:ea typeface="Arial"/>
              <a:cs typeface="Arial"/>
              <a:sym typeface="Arial"/>
            </a:endParaRPr>
          </a:p>
        </p:txBody>
      </p:sp>
      <p:sp>
        <p:nvSpPr>
          <p:cNvPr id="573" name="Google Shape;573;p25"/>
          <p:cNvSpPr txBox="1"/>
          <p:nvPr/>
        </p:nvSpPr>
        <p:spPr>
          <a:xfrm>
            <a:off x="5602075" y="3808502"/>
            <a:ext cx="12030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3"/>
              </a:buClr>
              <a:buSzPts val="5400"/>
              <a:buFont typeface="Arial"/>
              <a:buNone/>
            </a:pPr>
            <a:r>
              <a:rPr lang="en-US" sz="5400" b="1">
                <a:solidFill>
                  <a:schemeClr val="accent3"/>
                </a:solidFill>
                <a:latin typeface="Arial"/>
                <a:ea typeface="Arial"/>
                <a:cs typeface="Arial"/>
                <a:sym typeface="Arial"/>
              </a:rPr>
              <a:t>3</a:t>
            </a:r>
            <a:endParaRPr sz="5400" b="1">
              <a:solidFill>
                <a:schemeClr val="accent3"/>
              </a:solidFill>
              <a:latin typeface="Arial"/>
              <a:ea typeface="Arial"/>
              <a:cs typeface="Arial"/>
              <a:sym typeface="Arial"/>
            </a:endParaRPr>
          </a:p>
        </p:txBody>
      </p:sp>
      <p:sp>
        <p:nvSpPr>
          <p:cNvPr id="574" name="Google Shape;574;p25"/>
          <p:cNvSpPr txBox="1"/>
          <p:nvPr/>
        </p:nvSpPr>
        <p:spPr>
          <a:xfrm>
            <a:off x="5695725" y="5319395"/>
            <a:ext cx="12030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4"/>
              </a:buClr>
              <a:buSzPts val="5400"/>
              <a:buFont typeface="Arial"/>
              <a:buNone/>
            </a:pPr>
            <a:r>
              <a:rPr lang="en-US" sz="5400" b="1">
                <a:solidFill>
                  <a:schemeClr val="accent4"/>
                </a:solidFill>
                <a:latin typeface="Arial"/>
                <a:ea typeface="Arial"/>
                <a:cs typeface="Arial"/>
                <a:sym typeface="Arial"/>
              </a:rPr>
              <a:t>4</a:t>
            </a:r>
            <a:endParaRPr sz="5400" b="1">
              <a:solidFill>
                <a:schemeClr val="accent4"/>
              </a:solidFill>
              <a:latin typeface="Arial"/>
              <a:ea typeface="Arial"/>
              <a:cs typeface="Arial"/>
              <a:sym typeface="Arial"/>
            </a:endParaRPr>
          </a:p>
        </p:txBody>
      </p:sp>
      <p:sp>
        <p:nvSpPr>
          <p:cNvPr id="575" name="Google Shape;575;p25"/>
          <p:cNvSpPr txBox="1"/>
          <p:nvPr/>
        </p:nvSpPr>
        <p:spPr>
          <a:xfrm>
            <a:off x="2160125" y="3870430"/>
            <a:ext cx="3738900" cy="79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miri"/>
              <a:buNone/>
            </a:pPr>
            <a:r>
              <a:rPr lang="en-US" sz="2000">
                <a:solidFill>
                  <a:schemeClr val="dk1"/>
                </a:solidFill>
                <a:latin typeface="Amiri"/>
                <a:ea typeface="Amiri"/>
                <a:cs typeface="Amiri"/>
                <a:sym typeface="Amiri"/>
              </a:rPr>
              <a:t>Lit les entrées qu'il reçoit  des capteurs ou des interrupteurs</a:t>
            </a:r>
            <a:endParaRPr sz="2000" b="1">
              <a:solidFill>
                <a:srgbClr val="595959"/>
              </a:solidFill>
              <a:latin typeface="Amiri"/>
              <a:ea typeface="Amiri"/>
              <a:cs typeface="Amiri"/>
              <a:sym typeface="Amiri"/>
            </a:endParaRPr>
          </a:p>
        </p:txBody>
      </p:sp>
      <p:sp>
        <p:nvSpPr>
          <p:cNvPr id="576" name="Google Shape;576;p25"/>
          <p:cNvSpPr txBox="1"/>
          <p:nvPr/>
        </p:nvSpPr>
        <p:spPr>
          <a:xfrm>
            <a:off x="6586200" y="3870425"/>
            <a:ext cx="4644300" cy="1122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1800">
                <a:solidFill>
                  <a:srgbClr val="3F3F3F"/>
                </a:solidFill>
                <a:latin typeface="Amiri"/>
                <a:ea typeface="Amiri"/>
                <a:cs typeface="Amiri"/>
                <a:sym typeface="Amiri"/>
              </a:rPr>
              <a:t>L</a:t>
            </a:r>
            <a:r>
              <a:rPr lang="en-US" sz="1900">
                <a:solidFill>
                  <a:srgbClr val="3F3F3F"/>
                </a:solidFill>
                <a:latin typeface="Amiri"/>
                <a:ea typeface="Amiri"/>
                <a:cs typeface="Amiri"/>
                <a:sym typeface="Amiri"/>
              </a:rPr>
              <a:t>es sorties de l'automate (telles que des relais ou des sorties à semi-conducteurs) sont activées ou désactivées en fonction des instructions du programme.</a:t>
            </a:r>
            <a:endParaRPr sz="1900">
              <a:solidFill>
                <a:srgbClr val="3F3F3F"/>
              </a:solidFill>
              <a:latin typeface="Amiri"/>
              <a:ea typeface="Amiri"/>
              <a:cs typeface="Amiri"/>
              <a:sym typeface="Amiri"/>
            </a:endParaRPr>
          </a:p>
          <a:p>
            <a:pPr marL="0" marR="0" lvl="0" indent="0" algn="l" rtl="0">
              <a:spcBef>
                <a:spcPts val="1200"/>
              </a:spcBef>
              <a:spcAft>
                <a:spcPts val="0"/>
              </a:spcAft>
              <a:buClr>
                <a:schemeClr val="dk1"/>
              </a:buClr>
              <a:buSzPts val="1200"/>
              <a:buFont typeface="Arial"/>
              <a:buNone/>
            </a:pPr>
            <a:endParaRPr sz="1200">
              <a:solidFill>
                <a:srgbClr val="3F3F3F"/>
              </a:solidFill>
              <a:latin typeface="Amiri"/>
              <a:ea typeface="Amiri"/>
              <a:cs typeface="Amiri"/>
              <a:sym typeface="Amiri"/>
            </a:endParaRPr>
          </a:p>
        </p:txBody>
      </p:sp>
      <p:sp>
        <p:nvSpPr>
          <p:cNvPr id="577" name="Google Shape;577;p25"/>
          <p:cNvSpPr txBox="1"/>
          <p:nvPr/>
        </p:nvSpPr>
        <p:spPr>
          <a:xfrm>
            <a:off x="2160125" y="5168890"/>
            <a:ext cx="3738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miri"/>
              <a:buNone/>
            </a:pPr>
            <a:r>
              <a:rPr lang="en-US" sz="2000">
                <a:solidFill>
                  <a:schemeClr val="dk1"/>
                </a:solidFill>
                <a:latin typeface="Amiri"/>
                <a:ea typeface="Amiri"/>
                <a:cs typeface="Amiri"/>
                <a:sym typeface="Amiri"/>
              </a:rPr>
              <a:t>Exécute les instructions du programme correspondant en conséquence</a:t>
            </a:r>
            <a:endParaRPr sz="2000" b="1">
              <a:solidFill>
                <a:srgbClr val="595959"/>
              </a:solidFill>
              <a:latin typeface="Amiri"/>
              <a:ea typeface="Amiri"/>
              <a:cs typeface="Amiri"/>
              <a:sym typeface="Amiri"/>
            </a:endParaRPr>
          </a:p>
        </p:txBody>
      </p:sp>
      <p:sp>
        <p:nvSpPr>
          <p:cNvPr id="578" name="Google Shape;578;p25"/>
          <p:cNvSpPr txBox="1"/>
          <p:nvPr/>
        </p:nvSpPr>
        <p:spPr>
          <a:xfrm>
            <a:off x="6586200" y="5391300"/>
            <a:ext cx="5310600" cy="1332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3F3F3F"/>
              </a:buClr>
              <a:buSzPts val="1100"/>
              <a:buFont typeface="Amiri"/>
              <a:buNone/>
            </a:pPr>
            <a:r>
              <a:rPr lang="en-US" sz="1800">
                <a:solidFill>
                  <a:srgbClr val="3F3F3F"/>
                </a:solidFill>
                <a:latin typeface="Amiri"/>
                <a:ea typeface="Amiri"/>
                <a:cs typeface="Amiri"/>
                <a:sym typeface="Amiri"/>
              </a:rPr>
              <a:t>Le Zelio Logic dispose également de fonctions spéciales telles que des fonctions de temporisation, de comptage, de comparaison et de calcul, qui permettent de réaliser des tâches plus avancées.</a:t>
            </a:r>
            <a:endParaRPr sz="1800">
              <a:solidFill>
                <a:srgbClr val="3F3F3F"/>
              </a:solidFill>
              <a:latin typeface="Amiri"/>
              <a:ea typeface="Amiri"/>
              <a:cs typeface="Amiri"/>
              <a:sym typeface="Amiri"/>
            </a:endParaRPr>
          </a:p>
          <a:p>
            <a:pPr marL="0" marR="0" lvl="0" indent="0" algn="l" rtl="0">
              <a:spcBef>
                <a:spcPts val="1200"/>
              </a:spcBef>
              <a:spcAft>
                <a:spcPts val="0"/>
              </a:spcAft>
              <a:buClr>
                <a:srgbClr val="3F3F3F"/>
              </a:buClr>
              <a:buSzPts val="1200"/>
              <a:buFont typeface="Arial"/>
              <a:buNone/>
            </a:pPr>
            <a:r>
              <a:rPr lang="en-US" sz="1200">
                <a:solidFill>
                  <a:srgbClr val="3F3F3F"/>
                </a:solidFill>
                <a:latin typeface="Arial"/>
                <a:ea typeface="Arial"/>
                <a:cs typeface="Arial"/>
                <a:sym typeface="Arial"/>
              </a:rPr>
              <a:t>.  </a:t>
            </a:r>
            <a:endParaRPr sz="1200">
              <a:solidFill>
                <a:srgbClr val="3F3F3F"/>
              </a:solidFill>
              <a:latin typeface="Arial"/>
              <a:ea typeface="Arial"/>
              <a:cs typeface="Arial"/>
              <a:sym typeface="Arial"/>
            </a:endParaRPr>
          </a:p>
        </p:txBody>
      </p:sp>
      <p:grpSp>
        <p:nvGrpSpPr>
          <p:cNvPr id="579" name="Google Shape;579;p25"/>
          <p:cNvGrpSpPr/>
          <p:nvPr/>
        </p:nvGrpSpPr>
        <p:grpSpPr>
          <a:xfrm>
            <a:off x="961477" y="1891773"/>
            <a:ext cx="10269028" cy="1603466"/>
            <a:chOff x="974977" y="1777619"/>
            <a:chExt cx="7676630" cy="1603466"/>
          </a:xfrm>
        </p:grpSpPr>
        <p:sp>
          <p:nvSpPr>
            <p:cNvPr id="580" name="Google Shape;580;p25"/>
            <p:cNvSpPr/>
            <p:nvPr/>
          </p:nvSpPr>
          <p:spPr>
            <a:xfrm>
              <a:off x="6384899" y="1777619"/>
              <a:ext cx="2266708" cy="1602140"/>
            </a:xfrm>
            <a:prstGeom prst="rightArrowCallout">
              <a:avLst>
                <a:gd name="adj1" fmla="val 30293"/>
                <a:gd name="adj2" fmla="val 25630"/>
                <a:gd name="adj3" fmla="val 24276"/>
                <a:gd name="adj4" fmla="val 70595"/>
              </a:avLst>
            </a:prstGeom>
            <a:solidFill>
              <a:schemeClr val="lt1"/>
            </a:solidFill>
            <a:ln w="63500" cap="flat" cmpd="sng">
              <a:solidFill>
                <a:schemeClr val="accent4"/>
              </a:solidFill>
              <a:prstDash val="solid"/>
              <a:miter lim="800000"/>
              <a:headEnd type="none" w="sm" len="sm"/>
              <a:tailEnd type="none" w="sm" len="sm"/>
            </a:ln>
            <a:effectLst>
              <a:outerShdw blurRad="25400" dist="25400" algn="l" rotWithShape="0">
                <a:srgbClr val="000000">
                  <a:alpha val="2941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581" name="Google Shape;581;p25"/>
            <p:cNvSpPr/>
            <p:nvPr/>
          </p:nvSpPr>
          <p:spPr>
            <a:xfrm>
              <a:off x="4581591" y="1778945"/>
              <a:ext cx="2266708" cy="1602140"/>
            </a:xfrm>
            <a:prstGeom prst="rightArrowCallout">
              <a:avLst>
                <a:gd name="adj1" fmla="val 30293"/>
                <a:gd name="adj2" fmla="val 25630"/>
                <a:gd name="adj3" fmla="val 24276"/>
                <a:gd name="adj4" fmla="val 70272"/>
              </a:avLst>
            </a:prstGeom>
            <a:solidFill>
              <a:schemeClr val="lt1"/>
            </a:solidFill>
            <a:ln w="63500" cap="flat" cmpd="sng">
              <a:solidFill>
                <a:schemeClr val="accent3"/>
              </a:solidFill>
              <a:prstDash val="solid"/>
              <a:miter lim="800000"/>
              <a:headEnd type="none" w="sm" len="sm"/>
              <a:tailEnd type="none" w="sm" len="sm"/>
            </a:ln>
            <a:effectLst>
              <a:outerShdw blurRad="25400" dist="25400" algn="l" rotWithShape="0">
                <a:srgbClr val="000000">
                  <a:alpha val="2941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582" name="Google Shape;582;p25"/>
            <p:cNvSpPr/>
            <p:nvPr/>
          </p:nvSpPr>
          <p:spPr>
            <a:xfrm>
              <a:off x="2778284" y="1778944"/>
              <a:ext cx="2266708" cy="1602140"/>
            </a:xfrm>
            <a:prstGeom prst="rightArrowCallout">
              <a:avLst>
                <a:gd name="adj1" fmla="val 30293"/>
                <a:gd name="adj2" fmla="val 25630"/>
                <a:gd name="adj3" fmla="val 24276"/>
                <a:gd name="adj4" fmla="val 71258"/>
              </a:avLst>
            </a:prstGeom>
            <a:solidFill>
              <a:schemeClr val="lt1"/>
            </a:solidFill>
            <a:ln w="63500" cap="flat" cmpd="sng">
              <a:solidFill>
                <a:schemeClr val="accent2"/>
              </a:solidFill>
              <a:prstDash val="solid"/>
              <a:miter lim="800000"/>
              <a:headEnd type="none" w="sm" len="sm"/>
              <a:tailEnd type="none" w="sm" len="sm"/>
            </a:ln>
            <a:effectLst>
              <a:outerShdw blurRad="25400" dist="25400" algn="l" rotWithShape="0">
                <a:srgbClr val="000000">
                  <a:alpha val="2941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583" name="Google Shape;583;p25"/>
            <p:cNvSpPr/>
            <p:nvPr/>
          </p:nvSpPr>
          <p:spPr>
            <a:xfrm>
              <a:off x="974977" y="1778943"/>
              <a:ext cx="2266708" cy="1602140"/>
            </a:xfrm>
            <a:prstGeom prst="rightArrowCallout">
              <a:avLst>
                <a:gd name="adj1" fmla="val 30293"/>
                <a:gd name="adj2" fmla="val 25630"/>
                <a:gd name="adj3" fmla="val 24276"/>
                <a:gd name="adj4" fmla="val 70927"/>
              </a:avLst>
            </a:prstGeom>
            <a:solidFill>
              <a:schemeClr val="lt1"/>
            </a:solidFill>
            <a:ln w="63500" cap="flat" cmpd="sng">
              <a:solidFill>
                <a:schemeClr val="accent1"/>
              </a:solidFill>
              <a:prstDash val="solid"/>
              <a:miter lim="800000"/>
              <a:headEnd type="none" w="sm" len="sm"/>
              <a:tailEnd type="none" w="sm" len="sm"/>
            </a:ln>
            <a:effectLst>
              <a:outerShdw blurRad="25400" dist="25400" algn="l" rotWithShape="0">
                <a:srgbClr val="000000">
                  <a:alpha val="2941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grpSp>
      <p:sp>
        <p:nvSpPr>
          <p:cNvPr id="584" name="Google Shape;584;p25"/>
          <p:cNvSpPr txBox="1"/>
          <p:nvPr/>
        </p:nvSpPr>
        <p:spPr>
          <a:xfrm>
            <a:off x="1275675" y="2245175"/>
            <a:ext cx="1547700" cy="1122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0"/>
              </a:spcAft>
              <a:buClr>
                <a:schemeClr val="dk1"/>
              </a:buClr>
              <a:buSzPts val="1100"/>
              <a:buFont typeface="Arial"/>
              <a:buNone/>
            </a:pPr>
            <a:r>
              <a:rPr lang="en-US" sz="2500">
                <a:solidFill>
                  <a:schemeClr val="dk1"/>
                </a:solidFill>
                <a:latin typeface="Amiri"/>
                <a:ea typeface="Amiri"/>
                <a:cs typeface="Amiri"/>
                <a:sym typeface="Amiri"/>
              </a:rPr>
              <a:t>Lire les entrées</a:t>
            </a:r>
            <a:endParaRPr sz="2500">
              <a:solidFill>
                <a:schemeClr val="dk1"/>
              </a:solidFill>
              <a:latin typeface="Amiri"/>
              <a:ea typeface="Amiri"/>
              <a:cs typeface="Amiri"/>
              <a:sym typeface="Amiri"/>
            </a:endParaRPr>
          </a:p>
          <a:p>
            <a:pPr marL="0" marR="0" lvl="0" indent="0" algn="l" rtl="0">
              <a:spcBef>
                <a:spcPts val="12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85" name="Google Shape;585;p25"/>
          <p:cNvSpPr txBox="1"/>
          <p:nvPr/>
        </p:nvSpPr>
        <p:spPr>
          <a:xfrm>
            <a:off x="4116175" y="2347225"/>
            <a:ext cx="1275600" cy="1191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200"/>
              </a:spcBef>
              <a:spcAft>
                <a:spcPts val="0"/>
              </a:spcAft>
              <a:buClr>
                <a:schemeClr val="dk1"/>
              </a:buClr>
              <a:buSzPts val="1100"/>
              <a:buFont typeface="Arial"/>
              <a:buNone/>
            </a:pPr>
            <a:r>
              <a:rPr lang="en-US" sz="1800">
                <a:solidFill>
                  <a:schemeClr val="dk1"/>
                </a:solidFill>
                <a:latin typeface="Amiri"/>
                <a:ea typeface="Amiri"/>
                <a:cs typeface="Amiri"/>
                <a:sym typeface="Amiri"/>
              </a:rPr>
              <a:t>Exécuter les instructions </a:t>
            </a:r>
            <a:endParaRPr sz="1800">
              <a:solidFill>
                <a:schemeClr val="dk1"/>
              </a:solidFill>
              <a:latin typeface="Amiri"/>
              <a:ea typeface="Amiri"/>
              <a:cs typeface="Amiri"/>
              <a:sym typeface="Amiri"/>
            </a:endParaRPr>
          </a:p>
          <a:p>
            <a:pPr marL="0" marR="0" lvl="0" indent="0" algn="l" rtl="0">
              <a:spcBef>
                <a:spcPts val="12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86" name="Google Shape;586;p25"/>
          <p:cNvSpPr txBox="1"/>
          <p:nvPr/>
        </p:nvSpPr>
        <p:spPr>
          <a:xfrm>
            <a:off x="6463425" y="2211150"/>
            <a:ext cx="1275600" cy="1332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200"/>
              </a:spcBef>
              <a:spcAft>
                <a:spcPts val="0"/>
              </a:spcAft>
              <a:buClr>
                <a:schemeClr val="dk1"/>
              </a:buClr>
              <a:buSzPts val="1100"/>
              <a:buFont typeface="Arial"/>
              <a:buNone/>
            </a:pPr>
            <a:r>
              <a:rPr lang="en-US" sz="2200">
                <a:solidFill>
                  <a:schemeClr val="dk1"/>
                </a:solidFill>
                <a:latin typeface="Amiri"/>
                <a:ea typeface="Amiri"/>
                <a:cs typeface="Amiri"/>
                <a:sym typeface="Amiri"/>
              </a:rPr>
              <a:t>Contrôler les sorties</a:t>
            </a:r>
            <a:endParaRPr sz="2200">
              <a:solidFill>
                <a:schemeClr val="dk1"/>
              </a:solidFill>
              <a:latin typeface="Amiri"/>
              <a:ea typeface="Amiri"/>
              <a:cs typeface="Amiri"/>
              <a:sym typeface="Amiri"/>
            </a:endParaRPr>
          </a:p>
          <a:p>
            <a:pPr marL="0" marR="0" lvl="0" indent="0" algn="l" rtl="0">
              <a:spcBef>
                <a:spcPts val="12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87" name="Google Shape;587;p25"/>
          <p:cNvSpPr/>
          <p:nvPr/>
        </p:nvSpPr>
        <p:spPr>
          <a:xfrm>
            <a:off x="8956913" y="2293763"/>
            <a:ext cx="952500" cy="7995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6"/>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5200" b="1">
                <a:solidFill>
                  <a:schemeClr val="dk1"/>
                </a:solidFill>
                <a:latin typeface="Amiri"/>
                <a:ea typeface="Amiri"/>
                <a:cs typeface="Amiri"/>
                <a:sym typeface="Amiri"/>
              </a:rPr>
              <a:t>Choix du CPU </a:t>
            </a:r>
            <a:endParaRPr sz="9400" b="1">
              <a:latin typeface="Amiri"/>
              <a:ea typeface="Amiri"/>
              <a:cs typeface="Amiri"/>
              <a:sym typeface="Amiri"/>
            </a:endParaRPr>
          </a:p>
        </p:txBody>
      </p:sp>
      <p:cxnSp>
        <p:nvCxnSpPr>
          <p:cNvPr id="593" name="Google Shape;593;p26"/>
          <p:cNvCxnSpPr/>
          <p:nvPr/>
        </p:nvCxnSpPr>
        <p:spPr>
          <a:xfrm>
            <a:off x="4745500" y="4150175"/>
            <a:ext cx="1350300" cy="992400"/>
          </a:xfrm>
          <a:prstGeom prst="straightConnector1">
            <a:avLst/>
          </a:prstGeom>
          <a:noFill/>
          <a:ln w="19050" cap="flat" cmpd="sng">
            <a:solidFill>
              <a:srgbClr val="161722"/>
            </a:solidFill>
            <a:prstDash val="dot"/>
            <a:miter lim="800000"/>
            <a:headEnd type="triangle" w="med" len="med"/>
            <a:tailEnd type="none" w="sm" len="sm"/>
          </a:ln>
        </p:spPr>
      </p:cxnSp>
      <p:cxnSp>
        <p:nvCxnSpPr>
          <p:cNvPr id="594" name="Google Shape;594;p26"/>
          <p:cNvCxnSpPr/>
          <p:nvPr/>
        </p:nvCxnSpPr>
        <p:spPr>
          <a:xfrm>
            <a:off x="2177150" y="3912050"/>
            <a:ext cx="2943900" cy="1161600"/>
          </a:xfrm>
          <a:prstGeom prst="straightConnector1">
            <a:avLst/>
          </a:prstGeom>
          <a:noFill/>
          <a:ln w="19050" cap="flat" cmpd="sng">
            <a:solidFill>
              <a:srgbClr val="161722"/>
            </a:solidFill>
            <a:prstDash val="dot"/>
            <a:miter lim="800000"/>
            <a:headEnd type="triangle" w="med" len="med"/>
            <a:tailEnd type="none" w="sm" len="sm"/>
          </a:ln>
        </p:spPr>
      </p:cxnSp>
      <p:cxnSp>
        <p:nvCxnSpPr>
          <p:cNvPr id="595" name="Google Shape;595;p26"/>
          <p:cNvCxnSpPr/>
          <p:nvPr/>
        </p:nvCxnSpPr>
        <p:spPr>
          <a:xfrm flipH="1">
            <a:off x="6096050" y="3878025"/>
            <a:ext cx="1234800" cy="1264500"/>
          </a:xfrm>
          <a:prstGeom prst="straightConnector1">
            <a:avLst/>
          </a:prstGeom>
          <a:noFill/>
          <a:ln w="19050" cap="flat" cmpd="sng">
            <a:solidFill>
              <a:srgbClr val="161722"/>
            </a:solidFill>
            <a:prstDash val="dot"/>
            <a:miter lim="800000"/>
            <a:headEnd type="triangle" w="med" len="med"/>
            <a:tailEnd type="none" w="sm" len="sm"/>
          </a:ln>
        </p:spPr>
      </p:cxnSp>
      <p:cxnSp>
        <p:nvCxnSpPr>
          <p:cNvPr id="596" name="Google Shape;596;p26"/>
          <p:cNvCxnSpPr/>
          <p:nvPr/>
        </p:nvCxnSpPr>
        <p:spPr>
          <a:xfrm flipH="1">
            <a:off x="7036768" y="3676410"/>
            <a:ext cx="2975700" cy="1397100"/>
          </a:xfrm>
          <a:prstGeom prst="straightConnector1">
            <a:avLst/>
          </a:prstGeom>
          <a:noFill/>
          <a:ln w="19050" cap="flat" cmpd="sng">
            <a:solidFill>
              <a:srgbClr val="161722"/>
            </a:solidFill>
            <a:prstDash val="dot"/>
            <a:miter lim="800000"/>
            <a:headEnd type="triangle" w="med" len="med"/>
            <a:tailEnd type="none" w="sm" len="sm"/>
          </a:ln>
        </p:spPr>
      </p:cxnSp>
      <p:sp>
        <p:nvSpPr>
          <p:cNvPr id="597" name="Google Shape;597;p26"/>
          <p:cNvSpPr txBox="1"/>
          <p:nvPr/>
        </p:nvSpPr>
        <p:spPr>
          <a:xfrm>
            <a:off x="7829775" y="5374850"/>
            <a:ext cx="39987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miri"/>
              <a:buNone/>
            </a:pPr>
            <a:r>
              <a:rPr lang="en-US" sz="2000">
                <a:solidFill>
                  <a:schemeClr val="dk1"/>
                </a:solidFill>
                <a:latin typeface="Amiri"/>
                <a:ea typeface="Amiri"/>
                <a:cs typeface="Amiri"/>
                <a:sym typeface="Amiri"/>
              </a:rPr>
              <a:t>Le Zelio Logic, qui est le logiciel de programmation utilisé pour le CPU SR2B121BD</a:t>
            </a:r>
            <a:endParaRPr sz="2200">
              <a:solidFill>
                <a:schemeClr val="dk1"/>
              </a:solidFill>
              <a:latin typeface="Amiri"/>
              <a:ea typeface="Amiri"/>
              <a:cs typeface="Amiri"/>
              <a:sym typeface="Amiri"/>
            </a:endParaRPr>
          </a:p>
        </p:txBody>
      </p:sp>
      <p:sp>
        <p:nvSpPr>
          <p:cNvPr id="598" name="Google Shape;598;p26"/>
          <p:cNvSpPr/>
          <p:nvPr/>
        </p:nvSpPr>
        <p:spPr>
          <a:xfrm>
            <a:off x="5205585" y="4625874"/>
            <a:ext cx="1809000" cy="18090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700"/>
              <a:buFont typeface="Arial"/>
              <a:buNone/>
            </a:pPr>
            <a:endParaRPr sz="2700">
              <a:solidFill>
                <a:srgbClr val="FAB117"/>
              </a:solidFill>
              <a:latin typeface="Arial"/>
              <a:ea typeface="Arial"/>
              <a:cs typeface="Arial"/>
              <a:sym typeface="Arial"/>
            </a:endParaRPr>
          </a:p>
        </p:txBody>
      </p:sp>
      <p:graphicFrame>
        <p:nvGraphicFramePr>
          <p:cNvPr id="599" name="Google Shape;599;p26"/>
          <p:cNvGraphicFramePr/>
          <p:nvPr/>
        </p:nvGraphicFramePr>
        <p:xfrm>
          <a:off x="617605" y="1454279"/>
          <a:ext cx="3000000" cy="3000000"/>
        </p:xfrm>
        <a:graphic>
          <a:graphicData uri="http://schemas.openxmlformats.org/drawingml/2006/table">
            <a:tbl>
              <a:tblPr>
                <a:noFill/>
                <a:tableStyleId>{BF704FFA-A451-4BFD-984A-74B290E5EED5}</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500" u="none" strike="noStrike" cap="none">
                          <a:solidFill>
                            <a:schemeClr val="dk1"/>
                          </a:solidFill>
                          <a:latin typeface="Amiri"/>
                          <a:ea typeface="Amiri"/>
                          <a:cs typeface="Amiri"/>
                          <a:sym typeface="Amiri"/>
                        </a:rPr>
                        <a:t>Il dispose de 12 entrées/sorties, ce qui peut être suffisant pour une petite chaîne de remplissage automatisée</a:t>
                      </a:r>
                      <a:endParaRPr sz="1500" u="none" strike="noStrike" cap="none">
                        <a:solidFill>
                          <a:srgbClr val="3F3F3F"/>
                        </a:solidFill>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u="none" strike="noStrike" cap="none">
                          <a:solidFill>
                            <a:schemeClr val="lt1"/>
                          </a:solidFill>
                          <a:latin typeface="Amiri"/>
                          <a:ea typeface="Amiri"/>
                          <a:cs typeface="Amiri"/>
                          <a:sym typeface="Amiri"/>
                        </a:rPr>
                        <a:t>Nombre d'entrées/sorties :</a:t>
                      </a:r>
                      <a:endParaRPr sz="1800" u="none" strike="noStrike" cap="none">
                        <a:solidFill>
                          <a:schemeClr val="lt1"/>
                        </a:solidFill>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aphicFrame>
        <p:nvGraphicFramePr>
          <p:cNvPr id="600" name="Google Shape;600;p26"/>
          <p:cNvGraphicFramePr/>
          <p:nvPr/>
        </p:nvGraphicFramePr>
        <p:xfrm>
          <a:off x="3395042" y="1220729"/>
          <a:ext cx="3000000" cy="3000000"/>
        </p:xfrm>
        <a:graphic>
          <a:graphicData uri="http://schemas.openxmlformats.org/drawingml/2006/table">
            <a:tbl>
              <a:tblPr>
                <a:noFill/>
                <a:tableStyleId>{BF704FFA-A451-4BFD-984A-74B290E5EED5}</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800" u="none" strike="sngStrike" cap="none">
                        <a:solidFill>
                          <a:schemeClr val="lt1"/>
                        </a:solidFill>
                        <a:latin typeface="Amiri"/>
                        <a:ea typeface="Amiri"/>
                        <a:cs typeface="Amiri"/>
                        <a:sym typeface="Amiri"/>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500" u="none" strike="sngStrike" cap="none">
                        <a:solidFill>
                          <a:schemeClr val="lt1"/>
                        </a:solidFill>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000" u="none" strike="sngStrike" cap="none">
                        <a:solidFill>
                          <a:schemeClr val="lt1"/>
                        </a:solidFill>
                        <a:latin typeface="Amiri"/>
                        <a:ea typeface="Amiri"/>
                        <a:cs typeface="Amiri"/>
                        <a:sym typeface="Amiri"/>
                      </a:endParaRPr>
                    </a:p>
                  </a:txBody>
                  <a:tcPr marL="91450" marR="91450" marT="0" marB="0">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1300" u="none" strike="noStrike" cap="none">
                          <a:solidFill>
                            <a:schemeClr val="dk1"/>
                          </a:solidFill>
                          <a:latin typeface="Amiri"/>
                          <a:ea typeface="Amiri"/>
                          <a:cs typeface="Amiri"/>
                          <a:sym typeface="Amiri"/>
                        </a:rPr>
                        <a:t>Il dispose de fonctions de temporisation, de comptage, de comparaison et de calcul, ce qui peut être utile pour la gestion de la chaîne de remplissage automatisée.</a:t>
                      </a:r>
                      <a:endParaRPr sz="1300" u="none" strike="noStrike" cap="none">
                        <a:solidFill>
                          <a:schemeClr val="lt1"/>
                        </a:solidFill>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900" u="none" strike="noStrike" cap="none">
                          <a:solidFill>
                            <a:schemeClr val="dk1"/>
                          </a:solidFill>
                          <a:latin typeface="Amiri"/>
                          <a:ea typeface="Amiri"/>
                          <a:cs typeface="Amiri"/>
                          <a:sym typeface="Amiri"/>
                        </a:rPr>
                        <a:t>Fonctionnalités</a:t>
                      </a:r>
                      <a:endParaRPr sz="2100" u="none" strike="noStrike" cap="none">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bl>
          </a:graphicData>
        </a:graphic>
      </p:graphicFrame>
      <p:graphicFrame>
        <p:nvGraphicFramePr>
          <p:cNvPr id="601" name="Google Shape;601;p26"/>
          <p:cNvGraphicFramePr/>
          <p:nvPr/>
        </p:nvGraphicFramePr>
        <p:xfrm>
          <a:off x="6218054" y="1220729"/>
          <a:ext cx="3000000" cy="3000000"/>
        </p:xfrm>
        <a:graphic>
          <a:graphicData uri="http://schemas.openxmlformats.org/drawingml/2006/table">
            <a:tbl>
              <a:tblPr>
                <a:noFill/>
                <a:tableStyleId>{BF704FFA-A451-4BFD-984A-74B290E5EED5}</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500" u="none" strike="noStrike" cap="none">
                          <a:solidFill>
                            <a:schemeClr val="dk1"/>
                          </a:solidFill>
                          <a:latin typeface="Amiri"/>
                          <a:ea typeface="Amiri"/>
                          <a:cs typeface="Amiri"/>
                          <a:sym typeface="Amiri"/>
                        </a:rPr>
                        <a:t>Le Zelio Logic est facile à utiliser et ne nécessite pas de connaissances approfondies en programmation. </a:t>
                      </a:r>
                      <a:endParaRPr sz="1500" u="none" strike="noStrike" cap="none">
                        <a:solidFill>
                          <a:schemeClr val="dk1"/>
                        </a:solidFill>
                        <a:latin typeface="Amiri"/>
                        <a:ea typeface="Amiri"/>
                        <a:cs typeface="Amiri"/>
                        <a:sym typeface="Amiri"/>
                      </a:endParaRPr>
                    </a:p>
                    <a:p>
                      <a:pPr marL="0" marR="0" lvl="0" indent="0" algn="ctr" rtl="0">
                        <a:lnSpc>
                          <a:spcPct val="100000"/>
                        </a:lnSpc>
                        <a:spcBef>
                          <a:spcPts val="0"/>
                        </a:spcBef>
                        <a:spcAft>
                          <a:spcPts val="0"/>
                        </a:spcAft>
                        <a:buClr>
                          <a:srgbClr val="3F3F3F"/>
                        </a:buClr>
                        <a:buSzPts val="1200"/>
                        <a:buFont typeface="Arial"/>
                        <a:buNone/>
                      </a:pPr>
                      <a:endParaRPr sz="1200" u="none" strike="noStrike" cap="none">
                        <a:solidFill>
                          <a:schemeClr val="dk1"/>
                        </a:solidFill>
                        <a:latin typeface="Times New Roman"/>
                        <a:ea typeface="Times New Roman"/>
                        <a:cs typeface="Times New Roman"/>
                        <a:sym typeface="Times New Roman"/>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3F3F3F"/>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u="none" strike="noStrike" cap="none">
                          <a:solidFill>
                            <a:schemeClr val="dk1"/>
                          </a:solidFill>
                          <a:latin typeface="Amiri"/>
                          <a:ea typeface="Amiri"/>
                          <a:cs typeface="Amiri"/>
                          <a:sym typeface="Amiri"/>
                        </a:rPr>
                        <a:t>Facilité de programmation :</a:t>
                      </a:r>
                      <a:endParaRPr sz="1800" u="none" strike="noStrike" cap="none">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aphicFrame>
        <p:nvGraphicFramePr>
          <p:cNvPr id="602" name="Google Shape;602;p26"/>
          <p:cNvGraphicFramePr/>
          <p:nvPr/>
        </p:nvGraphicFramePr>
        <p:xfrm>
          <a:off x="9041042" y="1455042"/>
          <a:ext cx="3000000" cy="3000000"/>
        </p:xfrm>
        <a:graphic>
          <a:graphicData uri="http://schemas.openxmlformats.org/drawingml/2006/table">
            <a:tbl>
              <a:tblPr>
                <a:noFill/>
                <a:tableStyleId>{BF704FFA-A451-4BFD-984A-74B290E5EED5}</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500" u="none" strike="noStrike" cap="none">
                          <a:solidFill>
                            <a:schemeClr val="dk1"/>
                          </a:solidFill>
                          <a:latin typeface="Amiri"/>
                          <a:ea typeface="Amiri"/>
                          <a:cs typeface="Amiri"/>
                          <a:sym typeface="Amiri"/>
                        </a:rPr>
                        <a:t>Le CPU SR2B121BD est relativement abordable</a:t>
                      </a:r>
                      <a:r>
                        <a:rPr lang="en-US" sz="1200" u="none" strike="noStrike" cap="none">
                          <a:solidFill>
                            <a:schemeClr val="dk1"/>
                          </a:solidFill>
                          <a:latin typeface="Times New Roman"/>
                          <a:ea typeface="Times New Roman"/>
                          <a:cs typeface="Times New Roman"/>
                          <a:sym typeface="Times New Roman"/>
                        </a:rPr>
                        <a:t> </a:t>
                      </a: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accent2"/>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2100" u="none" strike="noStrike" cap="none">
                          <a:solidFill>
                            <a:schemeClr val="dk1"/>
                          </a:solidFill>
                          <a:latin typeface="Amiri"/>
                          <a:ea typeface="Amiri"/>
                          <a:cs typeface="Amiri"/>
                          <a:sym typeface="Amiri"/>
                        </a:rPr>
                        <a:t>Coût</a:t>
                      </a:r>
                      <a:endParaRPr sz="2300" u="none" strike="noStrike" cap="none">
                        <a:latin typeface="Amiri"/>
                        <a:ea typeface="Amiri"/>
                        <a:cs typeface="Amiri"/>
                        <a:sym typeface="Amiri"/>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bl>
          </a:graphicData>
        </a:graphic>
      </p:graphicFrame>
      <p:sp>
        <p:nvSpPr>
          <p:cNvPr id="603" name="Google Shape;603;p26"/>
          <p:cNvSpPr txBox="1"/>
          <p:nvPr/>
        </p:nvSpPr>
        <p:spPr>
          <a:xfrm>
            <a:off x="5346775" y="4894525"/>
            <a:ext cx="1464300" cy="1271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lt1"/>
              </a:buClr>
              <a:buSzPts val="1900"/>
              <a:buFont typeface="Amiri"/>
              <a:buNone/>
            </a:pPr>
            <a:r>
              <a:rPr lang="en-US" sz="1900" b="1">
                <a:solidFill>
                  <a:schemeClr val="lt1"/>
                </a:solidFill>
                <a:latin typeface="Amiri"/>
                <a:ea typeface="Amiri"/>
                <a:cs typeface="Amiri"/>
                <a:sym typeface="Amiri"/>
              </a:rPr>
              <a:t>CPU</a:t>
            </a:r>
            <a:endParaRPr sz="1900" b="1">
              <a:solidFill>
                <a:schemeClr val="lt1"/>
              </a:solidFill>
              <a:latin typeface="Amiri"/>
              <a:ea typeface="Amiri"/>
              <a:cs typeface="Amiri"/>
              <a:sym typeface="Amiri"/>
            </a:endParaRPr>
          </a:p>
          <a:p>
            <a:pPr marL="0" marR="0" lvl="0" indent="0" algn="l" rtl="0">
              <a:spcBef>
                <a:spcPts val="0"/>
              </a:spcBef>
              <a:spcAft>
                <a:spcPts val="0"/>
              </a:spcAft>
              <a:buClr>
                <a:schemeClr val="lt1"/>
              </a:buClr>
              <a:buSzPts val="1900"/>
              <a:buFont typeface="Amiri"/>
              <a:buNone/>
            </a:pPr>
            <a:r>
              <a:rPr lang="en-US" sz="1900" b="1">
                <a:solidFill>
                  <a:schemeClr val="lt1"/>
                </a:solidFill>
                <a:latin typeface="Amiri"/>
                <a:ea typeface="Amiri"/>
                <a:cs typeface="Amiri"/>
                <a:sym typeface="Amiri"/>
              </a:rPr>
              <a:t>SR2B121BD </a:t>
            </a:r>
            <a:endParaRPr sz="2100" b="1">
              <a:solidFill>
                <a:schemeClr val="lt1"/>
              </a:solidFill>
              <a:latin typeface="Amiri"/>
              <a:ea typeface="Amiri"/>
              <a:cs typeface="Amiri"/>
              <a:sym typeface="Ami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08" name="Google Shape;608;g2407539f9df_7_51"/>
          <p:cNvGrpSpPr/>
          <p:nvPr/>
        </p:nvGrpSpPr>
        <p:grpSpPr>
          <a:xfrm>
            <a:off x="3222407" y="1716293"/>
            <a:ext cx="5745559" cy="3379469"/>
            <a:chOff x="2664360" y="1419120"/>
            <a:chExt cx="4750560" cy="2794320"/>
          </a:xfrm>
        </p:grpSpPr>
        <p:sp>
          <p:nvSpPr>
            <p:cNvPr id="609" name="Google Shape;609;g2407539f9df_7_51"/>
            <p:cNvSpPr/>
            <p:nvPr/>
          </p:nvSpPr>
          <p:spPr>
            <a:xfrm>
              <a:off x="2770560" y="2571120"/>
              <a:ext cx="4514760" cy="1622160"/>
            </a:xfrm>
            <a:custGeom>
              <a:avLst/>
              <a:gdLst/>
              <a:ahLst/>
              <a:cxnLst/>
              <a:rect l="l" t="t" r="r" b="b"/>
              <a:pathLst>
                <a:path w="4711" h="1672" extrusionOk="0">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D9D9D9"/>
            </a:solid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10" name="Google Shape;610;g2407539f9df_7_51"/>
            <p:cNvSpPr/>
            <p:nvPr/>
          </p:nvSpPr>
          <p:spPr>
            <a:xfrm>
              <a:off x="2664360" y="1862640"/>
              <a:ext cx="4646880" cy="2350800"/>
            </a:xfrm>
            <a:custGeom>
              <a:avLst/>
              <a:gdLst/>
              <a:ahLst/>
              <a:cxnLst/>
              <a:rect l="l" t="t" r="r" b="b"/>
              <a:pathLst>
                <a:path w="4849" h="2423" extrusionOk="0">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D9D9D9"/>
            </a:solid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11" name="Google Shape;611;g2407539f9df_7_51"/>
            <p:cNvSpPr/>
            <p:nvPr/>
          </p:nvSpPr>
          <p:spPr>
            <a:xfrm>
              <a:off x="3243960" y="1668600"/>
              <a:ext cx="4170960" cy="2145240"/>
            </a:xfrm>
            <a:custGeom>
              <a:avLst/>
              <a:gdLst/>
              <a:ahLst/>
              <a:cxnLst/>
              <a:rect l="l" t="t" r="r" b="b"/>
              <a:pathLst>
                <a:path w="4352" h="2211" extrusionOk="0">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D9D9D9"/>
            </a:solid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12" name="Google Shape;612;g2407539f9df_7_51"/>
            <p:cNvSpPr/>
            <p:nvPr/>
          </p:nvSpPr>
          <p:spPr>
            <a:xfrm>
              <a:off x="3547080" y="1419120"/>
              <a:ext cx="2748240" cy="946800"/>
            </a:xfrm>
            <a:custGeom>
              <a:avLst/>
              <a:gdLst/>
              <a:ahLst/>
              <a:cxnLst/>
              <a:rect l="l" t="t" r="r" b="b"/>
              <a:pathLst>
                <a:path w="2868" h="976" extrusionOk="0">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D9D9D9"/>
            </a:solid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grpSp>
      <p:sp>
        <p:nvSpPr>
          <p:cNvPr id="613" name="Google Shape;613;g2407539f9df_7_51"/>
          <p:cNvSpPr txBox="1">
            <a:spLocks noGrp="1"/>
          </p:cNvSpPr>
          <p:nvPr>
            <p:ph type="body" idx="4294967295"/>
          </p:nvPr>
        </p:nvSpPr>
        <p:spPr>
          <a:xfrm>
            <a:off x="323503" y="375303"/>
            <a:ext cx="11571668" cy="723612"/>
          </a:xfrm>
          <a:prstGeom prst="rect">
            <a:avLst/>
          </a:prstGeom>
          <a:noFill/>
          <a:ln>
            <a:noFill/>
          </a:ln>
        </p:spPr>
        <p:txBody>
          <a:bodyPr spcFirstLastPara="1" wrap="square" lIns="108850" tIns="54425" rIns="108850" bIns="54425" anchor="ctr" anchorCtr="0">
            <a:noAutofit/>
          </a:bodyPr>
          <a:lstStyle/>
          <a:p>
            <a:pPr marL="0" marR="0" lvl="0" indent="0" algn="ctr" rtl="0">
              <a:lnSpc>
                <a:spcPct val="90000"/>
              </a:lnSpc>
              <a:spcBef>
                <a:spcPts val="0"/>
              </a:spcBef>
              <a:spcAft>
                <a:spcPts val="0"/>
              </a:spcAft>
              <a:buClr>
                <a:srgbClr val="262626"/>
              </a:buClr>
              <a:buSzPts val="6500"/>
              <a:buFont typeface="Arial"/>
              <a:buNone/>
            </a:pPr>
            <a:r>
              <a:rPr lang="en-US" sz="6500" b="0" i="0" u="none" strike="noStrike" cap="none">
                <a:solidFill>
                  <a:srgbClr val="262626"/>
                </a:solidFill>
                <a:latin typeface="Arial"/>
                <a:ea typeface="Arial"/>
                <a:cs typeface="Arial"/>
                <a:sym typeface="Arial"/>
              </a:rPr>
              <a:t>Cote commercial</a:t>
            </a:r>
            <a:endParaRPr sz="6500" b="0" i="0" u="none" strike="noStrike" cap="none">
              <a:solidFill>
                <a:srgbClr val="000000"/>
              </a:solidFill>
              <a:latin typeface="Arial"/>
              <a:ea typeface="Arial"/>
              <a:cs typeface="Arial"/>
              <a:sym typeface="Arial"/>
            </a:endParaRPr>
          </a:p>
        </p:txBody>
      </p:sp>
      <p:sp>
        <p:nvSpPr>
          <p:cNvPr id="614" name="Google Shape;614;g2407539f9df_7_51"/>
          <p:cNvSpPr/>
          <p:nvPr/>
        </p:nvSpPr>
        <p:spPr>
          <a:xfrm>
            <a:off x="730604" y="5307795"/>
            <a:ext cx="481990" cy="481973"/>
          </a:xfrm>
          <a:prstGeom prst="rect">
            <a:avLst/>
          </a:prstGeom>
          <a:solidFill>
            <a:schemeClr val="accent1"/>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grpSp>
        <p:nvGrpSpPr>
          <p:cNvPr id="615" name="Google Shape;615;g2407539f9df_7_51"/>
          <p:cNvGrpSpPr/>
          <p:nvPr/>
        </p:nvGrpSpPr>
        <p:grpSpPr>
          <a:xfrm>
            <a:off x="1253521" y="5347850"/>
            <a:ext cx="1691100" cy="1101527"/>
            <a:chOff x="1036440" y="4421880"/>
            <a:chExt cx="1398240" cy="910800"/>
          </a:xfrm>
        </p:grpSpPr>
        <p:sp>
          <p:nvSpPr>
            <p:cNvPr id="616" name="Google Shape;616;g2407539f9df_7_51"/>
            <p:cNvSpPr/>
            <p:nvPr/>
          </p:nvSpPr>
          <p:spPr>
            <a:xfrm>
              <a:off x="1036440" y="4806000"/>
              <a:ext cx="1398240" cy="526680"/>
            </a:xfrm>
            <a:prstGeom prst="rect">
              <a:avLst/>
            </a:prstGeom>
            <a:no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17" name="Google Shape;617;g2407539f9df_7_51"/>
            <p:cNvSpPr/>
            <p:nvPr/>
          </p:nvSpPr>
          <p:spPr>
            <a:xfrm>
              <a:off x="1036440" y="4421880"/>
              <a:ext cx="1398240" cy="455400"/>
            </a:xfrm>
            <a:prstGeom prst="rect">
              <a:avLst/>
            </a:prstGeom>
            <a:noFill/>
            <a:ln>
              <a:noFill/>
            </a:ln>
          </p:spPr>
          <p:txBody>
            <a:bodyPr spcFirstLastPara="1" wrap="square" lIns="108850" tIns="54425" rIns="108850" bIns="54425" anchor="t" anchorCtr="0">
              <a:noAutofit/>
            </a:bodyPr>
            <a:lstStyle/>
            <a:p>
              <a:pPr marL="0" marR="0" lvl="0" indent="0" algn="l" rtl="0">
                <a:lnSpc>
                  <a:spcPct val="100000"/>
                </a:lnSpc>
                <a:spcBef>
                  <a:spcPts val="0"/>
                </a:spcBef>
                <a:spcAft>
                  <a:spcPts val="0"/>
                </a:spcAft>
                <a:buNone/>
              </a:pPr>
              <a:r>
                <a:rPr lang="en-US" sz="1500" b="0" strike="noStrike">
                  <a:solidFill>
                    <a:srgbClr val="404040"/>
                  </a:solidFill>
                  <a:latin typeface="Arial"/>
                  <a:ea typeface="Arial"/>
                  <a:cs typeface="Arial"/>
                  <a:sym typeface="Arial"/>
                </a:rPr>
                <a:t>prix varie entre 20000 et 60000 $ </a:t>
              </a:r>
              <a:endParaRPr sz="1500" b="0" strike="noStrike">
                <a:solidFill>
                  <a:srgbClr val="000000"/>
                </a:solidFill>
                <a:latin typeface="Arial"/>
                <a:ea typeface="Arial"/>
                <a:cs typeface="Arial"/>
                <a:sym typeface="Arial"/>
              </a:endParaRPr>
            </a:p>
          </p:txBody>
        </p:sp>
      </p:grpSp>
      <p:sp>
        <p:nvSpPr>
          <p:cNvPr id="618" name="Google Shape;618;g2407539f9df_7_51"/>
          <p:cNvSpPr/>
          <p:nvPr/>
        </p:nvSpPr>
        <p:spPr>
          <a:xfrm>
            <a:off x="3570293" y="5307795"/>
            <a:ext cx="481990" cy="481973"/>
          </a:xfrm>
          <a:prstGeom prst="rect">
            <a:avLst/>
          </a:prstGeom>
          <a:solidFill>
            <a:schemeClr val="accent2"/>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grpSp>
        <p:nvGrpSpPr>
          <p:cNvPr id="619" name="Google Shape;619;g2407539f9df_7_51"/>
          <p:cNvGrpSpPr/>
          <p:nvPr/>
        </p:nvGrpSpPr>
        <p:grpSpPr>
          <a:xfrm>
            <a:off x="4093210" y="5335224"/>
            <a:ext cx="1691100" cy="1101527"/>
            <a:chOff x="3384360" y="4411440"/>
            <a:chExt cx="1398240" cy="910800"/>
          </a:xfrm>
        </p:grpSpPr>
        <p:sp>
          <p:nvSpPr>
            <p:cNvPr id="620" name="Google Shape;620;g2407539f9df_7_51"/>
            <p:cNvSpPr/>
            <p:nvPr/>
          </p:nvSpPr>
          <p:spPr>
            <a:xfrm>
              <a:off x="3384360" y="4795560"/>
              <a:ext cx="1398240" cy="526680"/>
            </a:xfrm>
            <a:prstGeom prst="rect">
              <a:avLst/>
            </a:prstGeom>
            <a:no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21" name="Google Shape;621;g2407539f9df_7_51"/>
            <p:cNvSpPr/>
            <p:nvPr/>
          </p:nvSpPr>
          <p:spPr>
            <a:xfrm>
              <a:off x="3384360" y="4411440"/>
              <a:ext cx="1398240" cy="455400"/>
            </a:xfrm>
            <a:prstGeom prst="rect">
              <a:avLst/>
            </a:prstGeom>
            <a:noFill/>
            <a:ln>
              <a:noFill/>
            </a:ln>
          </p:spPr>
          <p:txBody>
            <a:bodyPr spcFirstLastPara="1" wrap="square" lIns="108850" tIns="54425" rIns="108850" bIns="54425" anchor="t" anchorCtr="0">
              <a:noAutofit/>
            </a:bodyPr>
            <a:lstStyle/>
            <a:p>
              <a:pPr marL="0" marR="0" lvl="0" indent="0" algn="l" rtl="0">
                <a:lnSpc>
                  <a:spcPct val="100000"/>
                </a:lnSpc>
                <a:spcBef>
                  <a:spcPts val="0"/>
                </a:spcBef>
                <a:spcAft>
                  <a:spcPts val="0"/>
                </a:spcAft>
                <a:buNone/>
              </a:pPr>
              <a:r>
                <a:rPr lang="en-US" sz="1500" b="0" strike="noStrike">
                  <a:solidFill>
                    <a:srgbClr val="404040"/>
                  </a:solidFill>
                  <a:latin typeface="Arial"/>
                  <a:ea typeface="Arial"/>
                  <a:cs typeface="Arial"/>
                  <a:sym typeface="Arial"/>
                </a:rPr>
                <a:t>le pays de fabrication</a:t>
              </a:r>
              <a:endParaRPr sz="1500" b="0" strike="noStrike">
                <a:solidFill>
                  <a:srgbClr val="000000"/>
                </a:solidFill>
                <a:latin typeface="Arial"/>
                <a:ea typeface="Arial"/>
                <a:cs typeface="Arial"/>
                <a:sym typeface="Arial"/>
              </a:endParaRPr>
            </a:p>
          </p:txBody>
        </p:sp>
      </p:grpSp>
      <p:sp>
        <p:nvSpPr>
          <p:cNvPr id="622" name="Google Shape;622;g2407539f9df_7_51"/>
          <p:cNvSpPr/>
          <p:nvPr/>
        </p:nvSpPr>
        <p:spPr>
          <a:xfrm>
            <a:off x="6409982" y="5307795"/>
            <a:ext cx="481990" cy="481973"/>
          </a:xfrm>
          <a:prstGeom prst="rect">
            <a:avLst/>
          </a:prstGeom>
          <a:solidFill>
            <a:schemeClr val="accent3"/>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grpSp>
        <p:nvGrpSpPr>
          <p:cNvPr id="623" name="Google Shape;623;g2407539f9df_7_51"/>
          <p:cNvGrpSpPr/>
          <p:nvPr/>
        </p:nvGrpSpPr>
        <p:grpSpPr>
          <a:xfrm>
            <a:off x="6932899" y="5332176"/>
            <a:ext cx="1691100" cy="1101527"/>
            <a:chOff x="5732280" y="4408920"/>
            <a:chExt cx="1398240" cy="910800"/>
          </a:xfrm>
        </p:grpSpPr>
        <p:sp>
          <p:nvSpPr>
            <p:cNvPr id="624" name="Google Shape;624;g2407539f9df_7_51"/>
            <p:cNvSpPr/>
            <p:nvPr/>
          </p:nvSpPr>
          <p:spPr>
            <a:xfrm>
              <a:off x="5732280" y="4793040"/>
              <a:ext cx="1398240" cy="526680"/>
            </a:xfrm>
            <a:prstGeom prst="rect">
              <a:avLst/>
            </a:prstGeom>
            <a:no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25" name="Google Shape;625;g2407539f9df_7_51"/>
            <p:cNvSpPr/>
            <p:nvPr/>
          </p:nvSpPr>
          <p:spPr>
            <a:xfrm>
              <a:off x="5732280" y="4408920"/>
              <a:ext cx="1398240" cy="455400"/>
            </a:xfrm>
            <a:prstGeom prst="rect">
              <a:avLst/>
            </a:prstGeom>
            <a:noFill/>
            <a:ln>
              <a:noFill/>
            </a:ln>
          </p:spPr>
          <p:txBody>
            <a:bodyPr spcFirstLastPara="1" wrap="square" lIns="108850" tIns="54425" rIns="108850" bIns="54425" anchor="t" anchorCtr="0">
              <a:noAutofit/>
            </a:bodyPr>
            <a:lstStyle/>
            <a:p>
              <a:pPr marL="0" marR="0" lvl="0" indent="0" algn="l" rtl="0">
                <a:lnSpc>
                  <a:spcPct val="100000"/>
                </a:lnSpc>
                <a:spcBef>
                  <a:spcPts val="0"/>
                </a:spcBef>
                <a:spcAft>
                  <a:spcPts val="0"/>
                </a:spcAft>
                <a:buNone/>
              </a:pPr>
              <a:r>
                <a:rPr lang="en-US" sz="1500" b="0" strike="noStrike">
                  <a:solidFill>
                    <a:srgbClr val="404040"/>
                  </a:solidFill>
                  <a:latin typeface="Arial"/>
                  <a:ea typeface="Arial"/>
                  <a:cs typeface="Arial"/>
                  <a:sym typeface="Arial"/>
                </a:rPr>
                <a:t>la rapidite de fabrication</a:t>
              </a:r>
              <a:endParaRPr sz="1500" b="0" strike="noStrike">
                <a:solidFill>
                  <a:srgbClr val="000000"/>
                </a:solidFill>
                <a:latin typeface="Arial"/>
                <a:ea typeface="Arial"/>
                <a:cs typeface="Arial"/>
                <a:sym typeface="Arial"/>
              </a:endParaRPr>
            </a:p>
          </p:txBody>
        </p:sp>
      </p:grpSp>
      <p:sp>
        <p:nvSpPr>
          <p:cNvPr id="626" name="Google Shape;626;g2407539f9df_7_51"/>
          <p:cNvSpPr/>
          <p:nvPr/>
        </p:nvSpPr>
        <p:spPr>
          <a:xfrm>
            <a:off x="9249671" y="5307795"/>
            <a:ext cx="481990" cy="481973"/>
          </a:xfrm>
          <a:prstGeom prst="rect">
            <a:avLst/>
          </a:prstGeom>
          <a:solidFill>
            <a:schemeClr val="accent4"/>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grpSp>
        <p:nvGrpSpPr>
          <p:cNvPr id="627" name="Google Shape;627;g2407539f9df_7_51"/>
          <p:cNvGrpSpPr/>
          <p:nvPr/>
        </p:nvGrpSpPr>
        <p:grpSpPr>
          <a:xfrm>
            <a:off x="9772588" y="5309536"/>
            <a:ext cx="1691100" cy="1101963"/>
            <a:chOff x="8080200" y="4390200"/>
            <a:chExt cx="1398240" cy="911160"/>
          </a:xfrm>
        </p:grpSpPr>
        <p:sp>
          <p:nvSpPr>
            <p:cNvPr id="628" name="Google Shape;628;g2407539f9df_7_51"/>
            <p:cNvSpPr/>
            <p:nvPr/>
          </p:nvSpPr>
          <p:spPr>
            <a:xfrm>
              <a:off x="8080200" y="4774680"/>
              <a:ext cx="1398240" cy="526680"/>
            </a:xfrm>
            <a:prstGeom prst="rect">
              <a:avLst/>
            </a:prstGeom>
            <a:noFill/>
            <a:ln>
              <a:noFill/>
            </a:ln>
          </p:spPr>
          <p:txBody>
            <a:bodyPr spcFirstLastPara="1" wrap="square" lIns="108850" tIns="54425" rIns="108850" bIns="54425" anchor="t" anchorCtr="0">
              <a:noAutofit/>
            </a:bodyPr>
            <a:lstStyle/>
            <a:p>
              <a:pPr marL="0" marR="0" lvl="0" indent="0" algn="l" rtl="0">
                <a:spcBef>
                  <a:spcPts val="0"/>
                </a:spcBef>
                <a:spcAft>
                  <a:spcPts val="0"/>
                </a:spcAft>
                <a:buNone/>
              </a:pPr>
              <a:endParaRPr sz="2200" b="0" strike="noStrike">
                <a:solidFill>
                  <a:srgbClr val="000000"/>
                </a:solidFill>
                <a:latin typeface="Arial"/>
                <a:ea typeface="Arial"/>
                <a:cs typeface="Arial"/>
                <a:sym typeface="Arial"/>
              </a:endParaRPr>
            </a:p>
          </p:txBody>
        </p:sp>
        <p:sp>
          <p:nvSpPr>
            <p:cNvPr id="629" name="Google Shape;629;g2407539f9df_7_51"/>
            <p:cNvSpPr/>
            <p:nvPr/>
          </p:nvSpPr>
          <p:spPr>
            <a:xfrm>
              <a:off x="8080200" y="4390200"/>
              <a:ext cx="1398240" cy="455400"/>
            </a:xfrm>
            <a:prstGeom prst="rect">
              <a:avLst/>
            </a:prstGeom>
            <a:noFill/>
            <a:ln>
              <a:noFill/>
            </a:ln>
          </p:spPr>
          <p:txBody>
            <a:bodyPr spcFirstLastPara="1" wrap="square" lIns="108850" tIns="54425" rIns="108850" bIns="54425" anchor="t" anchorCtr="0">
              <a:noAutofit/>
            </a:bodyPr>
            <a:lstStyle/>
            <a:p>
              <a:pPr marL="0" marR="0" lvl="0" indent="0" algn="l" rtl="0">
                <a:lnSpc>
                  <a:spcPct val="100000"/>
                </a:lnSpc>
                <a:spcBef>
                  <a:spcPts val="0"/>
                </a:spcBef>
                <a:spcAft>
                  <a:spcPts val="0"/>
                </a:spcAft>
                <a:buNone/>
              </a:pPr>
              <a:r>
                <a:rPr lang="en-US" sz="1500" b="0" strike="noStrike">
                  <a:solidFill>
                    <a:srgbClr val="404040"/>
                  </a:solidFill>
                  <a:latin typeface="Arial"/>
                  <a:ea typeface="Arial"/>
                  <a:cs typeface="Arial"/>
                  <a:sym typeface="Arial"/>
                </a:rPr>
                <a:t>la duree de vie des composants</a:t>
              </a:r>
              <a:endParaRPr sz="1500" b="0" strike="noStrike">
                <a:solidFill>
                  <a:srgbClr val="000000"/>
                </a:solidFill>
                <a:latin typeface="Arial"/>
                <a:ea typeface="Arial"/>
                <a:cs typeface="Arial"/>
                <a:sym typeface="Arial"/>
              </a:endParaRPr>
            </a:p>
          </p:txBody>
        </p:sp>
      </p:grpSp>
      <p:sp>
        <p:nvSpPr>
          <p:cNvPr id="630" name="Google Shape;630;g2407539f9df_7_51"/>
          <p:cNvSpPr/>
          <p:nvPr/>
        </p:nvSpPr>
        <p:spPr>
          <a:xfrm>
            <a:off x="3870720" y="2488233"/>
            <a:ext cx="1007084" cy="1007049"/>
          </a:xfrm>
          <a:prstGeom prst="ellipse">
            <a:avLst/>
          </a:prstGeom>
          <a:solidFill>
            <a:schemeClr val="accent4"/>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cxnSp>
        <p:nvCxnSpPr>
          <p:cNvPr id="631" name="Google Shape;631;g2407539f9df_7_51"/>
          <p:cNvCxnSpPr>
            <a:endCxn id="630" idx="0"/>
          </p:cNvCxnSpPr>
          <p:nvPr/>
        </p:nvCxnSpPr>
        <p:spPr>
          <a:xfrm>
            <a:off x="1254562" y="2414433"/>
            <a:ext cx="3119700" cy="73800"/>
          </a:xfrm>
          <a:prstGeom prst="bentConnector3">
            <a:avLst>
              <a:gd name="adj1" fmla="val 21"/>
            </a:avLst>
          </a:prstGeom>
          <a:noFill/>
          <a:ln w="19075" cap="flat" cmpd="sng">
            <a:solidFill>
              <a:srgbClr val="FBA200">
                <a:alpha val="68627"/>
              </a:srgbClr>
            </a:solidFill>
            <a:prstDash val="dash"/>
            <a:round/>
            <a:headEnd type="oval" w="med" len="med"/>
            <a:tailEnd type="none" w="sm" len="sm"/>
          </a:ln>
        </p:spPr>
      </p:cxnSp>
      <p:pic>
        <p:nvPicPr>
          <p:cNvPr id="632" name="Google Shape;632;g2407539f9df_7_51"/>
          <p:cNvPicPr preferRelativeResize="0"/>
          <p:nvPr/>
        </p:nvPicPr>
        <p:blipFill rotWithShape="1">
          <a:blip r:embed="rId3">
            <a:alphaModFix/>
          </a:blip>
          <a:srcRect/>
          <a:stretch/>
        </p:blipFill>
        <p:spPr>
          <a:xfrm>
            <a:off x="630026" y="2480831"/>
            <a:ext cx="923487" cy="994858"/>
          </a:xfrm>
          <a:prstGeom prst="rect">
            <a:avLst/>
          </a:prstGeom>
          <a:noFill/>
          <a:ln>
            <a:noFill/>
          </a:ln>
        </p:spPr>
      </p:pic>
      <p:grpSp>
        <p:nvGrpSpPr>
          <p:cNvPr id="633" name="Google Shape;633;g2407539f9df_7_51"/>
          <p:cNvGrpSpPr/>
          <p:nvPr/>
        </p:nvGrpSpPr>
        <p:grpSpPr>
          <a:xfrm>
            <a:off x="1460772" y="2638864"/>
            <a:ext cx="1691187" cy="548599"/>
            <a:chOff x="1207800" y="2181950"/>
            <a:chExt cx="1398312" cy="453610"/>
          </a:xfrm>
        </p:grpSpPr>
        <p:sp>
          <p:nvSpPr>
            <p:cNvPr id="634" name="Google Shape;634;g2407539f9df_7_51"/>
            <p:cNvSpPr/>
            <p:nvPr/>
          </p:nvSpPr>
          <p:spPr>
            <a:xfrm>
              <a:off x="1207812" y="2181950"/>
              <a:ext cx="1398300" cy="273000"/>
            </a:xfrm>
            <a:prstGeom prst="rect">
              <a:avLst/>
            </a:prstGeom>
            <a:noFill/>
            <a:ln>
              <a:noFill/>
            </a:ln>
          </p:spPr>
          <p:txBody>
            <a:bodyPr spcFirstLastPara="1" wrap="square" lIns="108850" tIns="54425" rIns="108850" bIns="54425" anchor="t" anchorCtr="0">
              <a:noAutofit/>
            </a:bodyPr>
            <a:lstStyle/>
            <a:p>
              <a:pPr marL="0" marR="0" lvl="0" indent="0" algn="l" rtl="0">
                <a:lnSpc>
                  <a:spcPct val="100000"/>
                </a:lnSpc>
                <a:spcBef>
                  <a:spcPts val="0"/>
                </a:spcBef>
                <a:spcAft>
                  <a:spcPts val="0"/>
                </a:spcAft>
                <a:buNone/>
              </a:pPr>
              <a:r>
                <a:rPr lang="en-US" sz="1500">
                  <a:solidFill>
                    <a:srgbClr val="404040"/>
                  </a:solidFill>
                </a:rPr>
                <a:t>N</a:t>
              </a:r>
              <a:r>
                <a:rPr lang="en-US" sz="1500" b="0" strike="noStrike">
                  <a:solidFill>
                    <a:srgbClr val="404040"/>
                  </a:solidFill>
                  <a:latin typeface="Arial"/>
                  <a:ea typeface="Arial"/>
                  <a:cs typeface="Arial"/>
                  <a:sym typeface="Arial"/>
                </a:rPr>
                <a:t>ord América </a:t>
              </a:r>
              <a:endParaRPr sz="1500" b="0" strike="noStrike">
                <a:solidFill>
                  <a:srgbClr val="000000"/>
                </a:solidFill>
                <a:latin typeface="Arial"/>
                <a:ea typeface="Arial"/>
                <a:cs typeface="Arial"/>
                <a:sym typeface="Arial"/>
              </a:endParaRPr>
            </a:p>
          </p:txBody>
        </p:sp>
        <p:sp>
          <p:nvSpPr>
            <p:cNvPr id="635" name="Google Shape;635;g2407539f9df_7_51"/>
            <p:cNvSpPr/>
            <p:nvPr/>
          </p:nvSpPr>
          <p:spPr>
            <a:xfrm>
              <a:off x="1207800" y="2362680"/>
              <a:ext cx="1130400" cy="272880"/>
            </a:xfrm>
            <a:prstGeom prst="rect">
              <a:avLst/>
            </a:prstGeom>
            <a:noFill/>
            <a:ln>
              <a:noFill/>
            </a:ln>
          </p:spPr>
          <p:txBody>
            <a:bodyPr spcFirstLastPara="1" wrap="square" lIns="108850" tIns="54425" rIns="108850" bIns="54425" anchor="t" anchorCtr="0">
              <a:noAutofit/>
            </a:bodyPr>
            <a:lstStyle/>
            <a:p>
              <a:pPr marL="0" marR="0" lvl="0" indent="0" algn="l" rtl="0">
                <a:lnSpc>
                  <a:spcPct val="100000"/>
                </a:lnSpc>
                <a:spcBef>
                  <a:spcPts val="0"/>
                </a:spcBef>
                <a:spcAft>
                  <a:spcPts val="0"/>
                </a:spcAft>
                <a:buNone/>
              </a:pPr>
              <a:r>
                <a:rPr lang="en-US" sz="1500" b="0" strike="noStrike">
                  <a:solidFill>
                    <a:srgbClr val="404040"/>
                  </a:solidFill>
                  <a:latin typeface="Arial"/>
                  <a:ea typeface="Arial"/>
                  <a:cs typeface="Arial"/>
                  <a:sym typeface="Arial"/>
                </a:rPr>
                <a:t>60 000.00$</a:t>
              </a:r>
              <a:endParaRPr sz="1500" b="0" strike="noStrike">
                <a:solidFill>
                  <a:srgbClr val="000000"/>
                </a:solidFill>
                <a:latin typeface="Arial"/>
                <a:ea typeface="Arial"/>
                <a:cs typeface="Arial"/>
                <a:sym typeface="Arial"/>
              </a:endParaRPr>
            </a:p>
          </p:txBody>
        </p:sp>
      </p:grpSp>
      <p:sp>
        <p:nvSpPr>
          <p:cNvPr id="636" name="Google Shape;636;g2407539f9df_7_51"/>
          <p:cNvSpPr/>
          <p:nvPr/>
        </p:nvSpPr>
        <p:spPr>
          <a:xfrm>
            <a:off x="5714646" y="2638877"/>
            <a:ext cx="1007084" cy="1007049"/>
          </a:xfrm>
          <a:prstGeom prst="ellipse">
            <a:avLst/>
          </a:prstGeom>
          <a:solidFill>
            <a:schemeClr val="accent3"/>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cxnSp>
        <p:nvCxnSpPr>
          <p:cNvPr id="637" name="Google Shape;637;g2407539f9df_7_51"/>
          <p:cNvCxnSpPr>
            <a:endCxn id="636" idx="0"/>
          </p:cNvCxnSpPr>
          <p:nvPr/>
        </p:nvCxnSpPr>
        <p:spPr>
          <a:xfrm flipH="1">
            <a:off x="6218188" y="2533877"/>
            <a:ext cx="4483800" cy="105000"/>
          </a:xfrm>
          <a:prstGeom prst="bentConnector3">
            <a:avLst>
              <a:gd name="adj1" fmla="val 3"/>
            </a:avLst>
          </a:prstGeom>
          <a:noFill/>
          <a:ln w="19075" cap="flat" cmpd="sng">
            <a:solidFill>
              <a:srgbClr val="90C221">
                <a:alpha val="68627"/>
              </a:srgbClr>
            </a:solidFill>
            <a:prstDash val="dash"/>
            <a:round/>
            <a:headEnd type="oval" w="med" len="med"/>
            <a:tailEnd type="none" w="sm" len="sm"/>
          </a:ln>
        </p:spPr>
      </p:cxnSp>
      <p:sp>
        <p:nvSpPr>
          <p:cNvPr id="638" name="Google Shape;638;g2407539f9df_7_51"/>
          <p:cNvSpPr/>
          <p:nvPr/>
        </p:nvSpPr>
        <p:spPr>
          <a:xfrm>
            <a:off x="7287316" y="2863536"/>
            <a:ext cx="1007084" cy="1007049"/>
          </a:xfrm>
          <a:prstGeom prst="ellipse">
            <a:avLst/>
          </a:prstGeom>
          <a:solidFill>
            <a:schemeClr val="accent2"/>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404040"/>
              </a:solidFill>
              <a:latin typeface="Arial"/>
              <a:ea typeface="Arial"/>
              <a:cs typeface="Arial"/>
              <a:sym typeface="Arial"/>
            </a:endParaRPr>
          </a:p>
        </p:txBody>
      </p:sp>
      <p:cxnSp>
        <p:nvCxnSpPr>
          <p:cNvPr id="639" name="Google Shape;639;g2407539f9df_7_51"/>
          <p:cNvCxnSpPr>
            <a:endCxn id="638" idx="4"/>
          </p:cNvCxnSpPr>
          <p:nvPr/>
        </p:nvCxnSpPr>
        <p:spPr>
          <a:xfrm rot="10800000">
            <a:off x="7790858" y="3870585"/>
            <a:ext cx="2974500" cy="817200"/>
          </a:xfrm>
          <a:prstGeom prst="bentConnector3">
            <a:avLst>
              <a:gd name="adj1" fmla="val -5"/>
            </a:avLst>
          </a:prstGeom>
          <a:noFill/>
          <a:ln w="19075" cap="flat" cmpd="sng">
            <a:solidFill>
              <a:srgbClr val="07A398">
                <a:alpha val="68627"/>
              </a:srgbClr>
            </a:solidFill>
            <a:prstDash val="dash"/>
            <a:round/>
            <a:headEnd type="oval" w="med" len="med"/>
            <a:tailEnd type="none" w="sm" len="sm"/>
          </a:ln>
        </p:spPr>
      </p:cxnSp>
      <p:grpSp>
        <p:nvGrpSpPr>
          <p:cNvPr id="640" name="Google Shape;640;g2407539f9df_7_51"/>
          <p:cNvGrpSpPr/>
          <p:nvPr/>
        </p:nvGrpSpPr>
        <p:grpSpPr>
          <a:xfrm>
            <a:off x="9383339" y="2638877"/>
            <a:ext cx="1367161" cy="548587"/>
            <a:chOff x="7758360" y="2181960"/>
            <a:chExt cx="1130400" cy="453600"/>
          </a:xfrm>
        </p:grpSpPr>
        <p:sp>
          <p:nvSpPr>
            <p:cNvPr id="641" name="Google Shape;641;g2407539f9df_7_51"/>
            <p:cNvSpPr/>
            <p:nvPr/>
          </p:nvSpPr>
          <p:spPr>
            <a:xfrm>
              <a:off x="7758360" y="2181960"/>
              <a:ext cx="1130400" cy="272880"/>
            </a:xfrm>
            <a:prstGeom prst="rect">
              <a:avLst/>
            </a:prstGeom>
            <a:noFill/>
            <a:ln>
              <a:noFill/>
            </a:ln>
          </p:spPr>
          <p:txBody>
            <a:bodyPr spcFirstLastPara="1" wrap="square" lIns="108850" tIns="54425" rIns="108850" bIns="54425" anchor="t" anchorCtr="0">
              <a:noAutofit/>
            </a:bodyPr>
            <a:lstStyle/>
            <a:p>
              <a:pPr marL="0" marR="0" lvl="0" indent="0" algn="r" rtl="0">
                <a:lnSpc>
                  <a:spcPct val="100000"/>
                </a:lnSpc>
                <a:spcBef>
                  <a:spcPts val="0"/>
                </a:spcBef>
                <a:spcAft>
                  <a:spcPts val="0"/>
                </a:spcAft>
                <a:buNone/>
              </a:pPr>
              <a:r>
                <a:rPr lang="en-US" sz="1500" b="0" strike="noStrike">
                  <a:solidFill>
                    <a:srgbClr val="404040"/>
                  </a:solidFill>
                  <a:latin typeface="Arial"/>
                  <a:ea typeface="Arial"/>
                  <a:cs typeface="Arial"/>
                  <a:sym typeface="Arial"/>
                </a:rPr>
                <a:t>L'Europe</a:t>
              </a:r>
              <a:endParaRPr sz="1500" b="0" strike="noStrike">
                <a:solidFill>
                  <a:srgbClr val="000000"/>
                </a:solidFill>
                <a:latin typeface="Arial"/>
                <a:ea typeface="Arial"/>
                <a:cs typeface="Arial"/>
                <a:sym typeface="Arial"/>
              </a:endParaRPr>
            </a:p>
          </p:txBody>
        </p:sp>
        <p:sp>
          <p:nvSpPr>
            <p:cNvPr id="642" name="Google Shape;642;g2407539f9df_7_51"/>
            <p:cNvSpPr/>
            <p:nvPr/>
          </p:nvSpPr>
          <p:spPr>
            <a:xfrm>
              <a:off x="7758360" y="2362680"/>
              <a:ext cx="1130400" cy="272880"/>
            </a:xfrm>
            <a:prstGeom prst="rect">
              <a:avLst/>
            </a:prstGeom>
            <a:noFill/>
            <a:ln>
              <a:noFill/>
            </a:ln>
          </p:spPr>
          <p:txBody>
            <a:bodyPr spcFirstLastPara="1" wrap="square" lIns="108850" tIns="54425" rIns="108850" bIns="54425" anchor="t" anchorCtr="0">
              <a:noAutofit/>
            </a:bodyPr>
            <a:lstStyle/>
            <a:p>
              <a:pPr marL="0" marR="0" lvl="0" indent="0" algn="r" rtl="0">
                <a:lnSpc>
                  <a:spcPct val="100000"/>
                </a:lnSpc>
                <a:spcBef>
                  <a:spcPts val="0"/>
                </a:spcBef>
                <a:spcAft>
                  <a:spcPts val="0"/>
                </a:spcAft>
                <a:buNone/>
              </a:pPr>
              <a:r>
                <a:rPr lang="en-US" sz="1500" b="0" strike="noStrike">
                  <a:solidFill>
                    <a:srgbClr val="404040"/>
                  </a:solidFill>
                  <a:latin typeface="Arial"/>
                  <a:ea typeface="Arial"/>
                  <a:cs typeface="Arial"/>
                  <a:sym typeface="Arial"/>
                </a:rPr>
                <a:t>40 000.00$</a:t>
              </a:r>
              <a:endParaRPr sz="1500" b="0" strike="noStrike">
                <a:solidFill>
                  <a:srgbClr val="000000"/>
                </a:solidFill>
                <a:latin typeface="Arial"/>
                <a:ea typeface="Arial"/>
                <a:cs typeface="Arial"/>
                <a:sym typeface="Arial"/>
              </a:endParaRPr>
            </a:p>
          </p:txBody>
        </p:sp>
      </p:grpSp>
      <p:grpSp>
        <p:nvGrpSpPr>
          <p:cNvPr id="643" name="Google Shape;643;g2407539f9df_7_51"/>
          <p:cNvGrpSpPr/>
          <p:nvPr/>
        </p:nvGrpSpPr>
        <p:grpSpPr>
          <a:xfrm>
            <a:off x="9386823" y="3785249"/>
            <a:ext cx="1367161" cy="548587"/>
            <a:chOff x="7761240" y="3129840"/>
            <a:chExt cx="1130400" cy="453600"/>
          </a:xfrm>
        </p:grpSpPr>
        <p:sp>
          <p:nvSpPr>
            <p:cNvPr id="644" name="Google Shape;644;g2407539f9df_7_51"/>
            <p:cNvSpPr/>
            <p:nvPr/>
          </p:nvSpPr>
          <p:spPr>
            <a:xfrm>
              <a:off x="7761240" y="3129840"/>
              <a:ext cx="1130400" cy="272880"/>
            </a:xfrm>
            <a:prstGeom prst="rect">
              <a:avLst/>
            </a:prstGeom>
            <a:noFill/>
            <a:ln>
              <a:noFill/>
            </a:ln>
          </p:spPr>
          <p:txBody>
            <a:bodyPr spcFirstLastPara="1" wrap="square" lIns="108850" tIns="54425" rIns="108850" bIns="54425" anchor="t" anchorCtr="0">
              <a:noAutofit/>
            </a:bodyPr>
            <a:lstStyle/>
            <a:p>
              <a:pPr marL="0" marR="0" lvl="0" indent="0" algn="r" rtl="0">
                <a:lnSpc>
                  <a:spcPct val="100000"/>
                </a:lnSpc>
                <a:spcBef>
                  <a:spcPts val="0"/>
                </a:spcBef>
                <a:spcAft>
                  <a:spcPts val="0"/>
                </a:spcAft>
                <a:buNone/>
              </a:pPr>
              <a:r>
                <a:rPr lang="en-US" sz="1500" b="0" strike="noStrike">
                  <a:solidFill>
                    <a:srgbClr val="404040"/>
                  </a:solidFill>
                  <a:latin typeface="Arial"/>
                  <a:ea typeface="Arial"/>
                  <a:cs typeface="Arial"/>
                  <a:sym typeface="Arial"/>
                </a:rPr>
                <a:t>chine</a:t>
              </a:r>
              <a:endParaRPr sz="1500" b="0" strike="noStrike">
                <a:solidFill>
                  <a:srgbClr val="000000"/>
                </a:solidFill>
                <a:latin typeface="Arial"/>
                <a:ea typeface="Arial"/>
                <a:cs typeface="Arial"/>
                <a:sym typeface="Arial"/>
              </a:endParaRPr>
            </a:p>
          </p:txBody>
        </p:sp>
        <p:sp>
          <p:nvSpPr>
            <p:cNvPr id="645" name="Google Shape;645;g2407539f9df_7_51"/>
            <p:cNvSpPr/>
            <p:nvPr/>
          </p:nvSpPr>
          <p:spPr>
            <a:xfrm>
              <a:off x="7761240" y="3310560"/>
              <a:ext cx="1130400" cy="272880"/>
            </a:xfrm>
            <a:prstGeom prst="rect">
              <a:avLst/>
            </a:prstGeom>
            <a:noFill/>
            <a:ln>
              <a:noFill/>
            </a:ln>
          </p:spPr>
          <p:txBody>
            <a:bodyPr spcFirstLastPara="1" wrap="square" lIns="108850" tIns="54425" rIns="108850" bIns="54425" anchor="t" anchorCtr="0">
              <a:noAutofit/>
            </a:bodyPr>
            <a:lstStyle/>
            <a:p>
              <a:pPr marL="0" marR="0" lvl="0" indent="0" algn="r" rtl="0">
                <a:lnSpc>
                  <a:spcPct val="100000"/>
                </a:lnSpc>
                <a:spcBef>
                  <a:spcPts val="0"/>
                </a:spcBef>
                <a:spcAft>
                  <a:spcPts val="0"/>
                </a:spcAft>
                <a:buNone/>
              </a:pPr>
              <a:r>
                <a:rPr lang="en-US" sz="1500" b="0" strike="noStrike">
                  <a:solidFill>
                    <a:srgbClr val="404040"/>
                  </a:solidFill>
                  <a:latin typeface="Arial"/>
                  <a:ea typeface="Arial"/>
                  <a:cs typeface="Arial"/>
                  <a:sym typeface="Arial"/>
                </a:rPr>
                <a:t>26 000$</a:t>
              </a:r>
              <a:endParaRPr sz="1500" b="0" strike="noStrike">
                <a:solidFill>
                  <a:srgbClr val="000000"/>
                </a:solidFill>
                <a:latin typeface="Arial"/>
                <a:ea typeface="Arial"/>
                <a:cs typeface="Arial"/>
                <a:sym typeface="Arial"/>
              </a:endParaRPr>
            </a:p>
          </p:txBody>
        </p:sp>
      </p:grpSp>
      <p:pic>
        <p:nvPicPr>
          <p:cNvPr id="646" name="Google Shape;646;g2407539f9df_7_51"/>
          <p:cNvPicPr preferRelativeResize="0"/>
          <p:nvPr/>
        </p:nvPicPr>
        <p:blipFill rotWithShape="1">
          <a:blip r:embed="rId4">
            <a:alphaModFix/>
          </a:blip>
          <a:srcRect/>
          <a:stretch/>
        </p:blipFill>
        <p:spPr>
          <a:xfrm>
            <a:off x="10657760" y="3627639"/>
            <a:ext cx="923487" cy="994858"/>
          </a:xfrm>
          <a:prstGeom prst="rect">
            <a:avLst/>
          </a:prstGeom>
          <a:noFill/>
          <a:ln>
            <a:noFill/>
          </a:ln>
        </p:spPr>
      </p:pic>
      <p:pic>
        <p:nvPicPr>
          <p:cNvPr id="647" name="Google Shape;647;g2407539f9df_7_51"/>
          <p:cNvPicPr preferRelativeResize="0"/>
          <p:nvPr/>
        </p:nvPicPr>
        <p:blipFill rotWithShape="1">
          <a:blip r:embed="rId5">
            <a:alphaModFix/>
          </a:blip>
          <a:srcRect/>
          <a:stretch/>
        </p:blipFill>
        <p:spPr>
          <a:xfrm>
            <a:off x="10657760" y="2480831"/>
            <a:ext cx="923487" cy="994858"/>
          </a:xfrm>
          <a:prstGeom prst="rect">
            <a:avLst/>
          </a:prstGeom>
          <a:noFill/>
          <a:ln>
            <a:noFill/>
          </a:ln>
        </p:spPr>
      </p:pic>
      <p:sp>
        <p:nvSpPr>
          <p:cNvPr id="648" name="Google Shape;648;g2407539f9df_7_51"/>
          <p:cNvSpPr/>
          <p:nvPr/>
        </p:nvSpPr>
        <p:spPr>
          <a:xfrm>
            <a:off x="831617" y="5410111"/>
            <a:ext cx="272126" cy="27081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FFFFFF"/>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FFFFFF"/>
              </a:solidFill>
              <a:latin typeface="Arial"/>
              <a:ea typeface="Arial"/>
              <a:cs typeface="Arial"/>
              <a:sym typeface="Arial"/>
            </a:endParaRPr>
          </a:p>
        </p:txBody>
      </p:sp>
      <p:sp>
        <p:nvSpPr>
          <p:cNvPr id="649" name="Google Shape;649;g2407539f9df_7_51"/>
          <p:cNvSpPr/>
          <p:nvPr/>
        </p:nvSpPr>
        <p:spPr>
          <a:xfrm flipH="1">
            <a:off x="3628201" y="5416641"/>
            <a:ext cx="335695" cy="277341"/>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FFFFFF"/>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FFFFFF"/>
              </a:solidFill>
              <a:latin typeface="Arial"/>
              <a:ea typeface="Arial"/>
              <a:cs typeface="Arial"/>
              <a:sym typeface="Arial"/>
            </a:endParaRPr>
          </a:p>
        </p:txBody>
      </p:sp>
      <p:sp>
        <p:nvSpPr>
          <p:cNvPr id="650" name="Google Shape;650;g2407539f9df_7_51"/>
          <p:cNvSpPr/>
          <p:nvPr/>
        </p:nvSpPr>
        <p:spPr>
          <a:xfrm>
            <a:off x="6510560" y="5416641"/>
            <a:ext cx="296944" cy="22814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FFFFFF"/>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FFFFFF"/>
              </a:solidFill>
              <a:latin typeface="Arial"/>
              <a:ea typeface="Arial"/>
              <a:cs typeface="Arial"/>
              <a:sym typeface="Arial"/>
            </a:endParaRPr>
          </a:p>
        </p:txBody>
      </p:sp>
      <p:sp>
        <p:nvSpPr>
          <p:cNvPr id="651" name="Google Shape;651;g2407539f9df_7_51"/>
          <p:cNvSpPr/>
          <p:nvPr/>
        </p:nvSpPr>
        <p:spPr>
          <a:xfrm>
            <a:off x="9326737" y="5380069"/>
            <a:ext cx="327422" cy="33045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FFFFFF"/>
          </a:solidFill>
          <a:ln>
            <a:noFill/>
          </a:ln>
        </p:spPr>
        <p:txBody>
          <a:bodyPr spcFirstLastPara="1" wrap="square" lIns="108850" tIns="54425" rIns="108850" bIns="54425" anchor="ctr" anchorCtr="0">
            <a:noAutofit/>
          </a:bodyPr>
          <a:lstStyle/>
          <a:p>
            <a:pPr marL="0" marR="0" lvl="0" indent="0" algn="l" rtl="0">
              <a:spcBef>
                <a:spcPts val="0"/>
              </a:spcBef>
              <a:spcAft>
                <a:spcPts val="0"/>
              </a:spcAft>
              <a:buNone/>
            </a:pPr>
            <a:endParaRPr sz="2200" b="0" strike="noStrik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407539f9df_7_99"/>
          <p:cNvSpPr txBox="1">
            <a:spLocks noGrp="1"/>
          </p:cNvSpPr>
          <p:nvPr>
            <p:ph type="body" idx="4294967295"/>
          </p:nvPr>
        </p:nvSpPr>
        <p:spPr>
          <a:xfrm>
            <a:off x="323503" y="339166"/>
            <a:ext cx="11571668" cy="723612"/>
          </a:xfrm>
          <a:prstGeom prst="rect">
            <a:avLst/>
          </a:prstGeom>
          <a:noFill/>
          <a:ln>
            <a:noFill/>
          </a:ln>
        </p:spPr>
        <p:txBody>
          <a:bodyPr spcFirstLastPara="1" wrap="square" lIns="108850" tIns="54425" rIns="108850" bIns="54425" anchor="ctr" anchorCtr="0">
            <a:noAutofit/>
          </a:bodyPr>
          <a:lstStyle/>
          <a:p>
            <a:pPr marL="0" marR="0" lvl="0" indent="0" algn="ctr" rtl="0">
              <a:lnSpc>
                <a:spcPct val="90000"/>
              </a:lnSpc>
              <a:spcBef>
                <a:spcPts val="0"/>
              </a:spcBef>
              <a:spcAft>
                <a:spcPts val="0"/>
              </a:spcAft>
              <a:buClr>
                <a:srgbClr val="262626"/>
              </a:buClr>
              <a:buSzPts val="6500"/>
              <a:buFont typeface="Arial"/>
              <a:buNone/>
            </a:pPr>
            <a:r>
              <a:rPr lang="en-US" sz="6500" b="0" i="0" u="none" strike="noStrike" cap="none">
                <a:solidFill>
                  <a:srgbClr val="262626"/>
                </a:solidFill>
                <a:latin typeface="Arial"/>
                <a:ea typeface="Arial"/>
                <a:cs typeface="Arial"/>
                <a:sym typeface="Arial"/>
              </a:rPr>
              <a:t>Les composants</a:t>
            </a:r>
            <a:endParaRPr sz="6500" b="0" i="0" u="none" strike="noStrike" cap="none">
              <a:solidFill>
                <a:srgbClr val="000000"/>
              </a:solidFill>
              <a:latin typeface="Arial"/>
              <a:ea typeface="Arial"/>
              <a:cs typeface="Arial"/>
              <a:sym typeface="Arial"/>
            </a:endParaRPr>
          </a:p>
        </p:txBody>
      </p:sp>
      <p:graphicFrame>
        <p:nvGraphicFramePr>
          <p:cNvPr id="657" name="Google Shape;657;g2407539f9df_7_99"/>
          <p:cNvGraphicFramePr/>
          <p:nvPr/>
        </p:nvGraphicFramePr>
        <p:xfrm>
          <a:off x="161099" y="1514709"/>
          <a:ext cx="3000000" cy="3000000"/>
        </p:xfrm>
        <a:graphic>
          <a:graphicData uri="http://schemas.openxmlformats.org/drawingml/2006/table">
            <a:tbl>
              <a:tblPr>
                <a:noFill/>
                <a:tableStyleId>{BF704FFA-A451-4BFD-984A-74B290E5EED5}</a:tableStyleId>
              </a:tblPr>
              <a:tblGrid>
                <a:gridCol w="2230550">
                  <a:extLst>
                    <a:ext uri="{9D8B030D-6E8A-4147-A177-3AD203B41FA5}">
                      <a16:colId xmlns:a16="http://schemas.microsoft.com/office/drawing/2014/main" val="20000"/>
                    </a:ext>
                  </a:extLst>
                </a:gridCol>
              </a:tblGrid>
              <a:tr h="1115450">
                <a:tc>
                  <a:txBody>
                    <a:bodyPr/>
                    <a:lstStyle/>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lvl="0" indent="0" algn="l" rtl="0">
                        <a:lnSpc>
                          <a:spcPct val="90000"/>
                        </a:lnSpc>
                        <a:spcBef>
                          <a:spcPts val="0"/>
                        </a:spcBef>
                        <a:spcAft>
                          <a:spcPts val="0"/>
                        </a:spcAft>
                        <a:buClr>
                          <a:schemeClr val="dk1"/>
                        </a:buClr>
                        <a:buSzPts val="4400"/>
                        <a:buFont typeface="Arial"/>
                        <a:buNone/>
                      </a:pPr>
                      <a:r>
                        <a:rPr lang="en-US" sz="1500">
                          <a:solidFill>
                            <a:schemeClr val="lt1"/>
                          </a:solidFill>
                        </a:rPr>
                        <a:t>  capteur de proximité</a:t>
                      </a:r>
                      <a:endParaRPr sz="1500" b="0" u="none" strike="noStrike" cap="none">
                        <a:solidFill>
                          <a:schemeClr val="lt1"/>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999FF"/>
                    </a:solidFill>
                  </a:tcPr>
                </a:tc>
                <a:extLst>
                  <a:ext uri="{0D108BD9-81ED-4DB2-BD59-A6C34878D82A}">
                    <a16:rowId xmlns:a16="http://schemas.microsoft.com/office/drawing/2014/main" val="10000"/>
                  </a:ext>
                </a:extLst>
              </a:tr>
              <a:tr h="1792025">
                <a:tc>
                  <a:txBody>
                    <a:bodyPr/>
                    <a:lstStyle/>
                    <a:p>
                      <a:pPr marL="0" marR="0" lvl="0" indent="0" algn="ctr" rtl="0">
                        <a:lnSpc>
                          <a:spcPct val="100000"/>
                        </a:lnSpc>
                        <a:spcBef>
                          <a:spcPts val="0"/>
                        </a:spcBef>
                        <a:spcAft>
                          <a:spcPts val="0"/>
                        </a:spcAft>
                        <a:buNone/>
                      </a:pPr>
                      <a:r>
                        <a:rPr lang="en-US" sz="5300" b="1" u="none" strike="noStrike" cap="none">
                          <a:solidFill>
                            <a:srgbClr val="000000"/>
                          </a:solidFill>
                          <a:latin typeface="Arial"/>
                          <a:ea typeface="Arial"/>
                          <a:cs typeface="Arial"/>
                          <a:sym typeface="Arial"/>
                        </a:rPr>
                        <a:t>$</a:t>
                      </a:r>
                      <a:r>
                        <a:rPr lang="en-US" sz="5300" b="1"/>
                        <a:t>16</a:t>
                      </a:r>
                      <a:endParaRPr sz="53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FF"/>
                    </a:solidFill>
                  </a:tcPr>
                </a:tc>
                <a:extLst>
                  <a:ext uri="{0D108BD9-81ED-4DB2-BD59-A6C34878D82A}">
                    <a16:rowId xmlns:a16="http://schemas.microsoft.com/office/drawing/2014/main" val="10001"/>
                  </a:ext>
                </a:extLst>
              </a:tr>
            </a:tbl>
          </a:graphicData>
        </a:graphic>
      </p:graphicFrame>
      <p:graphicFrame>
        <p:nvGraphicFramePr>
          <p:cNvPr id="658" name="Google Shape;658;g2407539f9df_7_99"/>
          <p:cNvGraphicFramePr/>
          <p:nvPr/>
        </p:nvGraphicFramePr>
        <p:xfrm>
          <a:off x="4976640" y="1523417"/>
          <a:ext cx="3000000" cy="3000000"/>
        </p:xfrm>
        <a:graphic>
          <a:graphicData uri="http://schemas.openxmlformats.org/drawingml/2006/table">
            <a:tbl>
              <a:tblPr>
                <a:noFill/>
                <a:tableStyleId>{BF704FFA-A451-4BFD-984A-74B290E5EED5}</a:tableStyleId>
              </a:tblPr>
              <a:tblGrid>
                <a:gridCol w="2230550">
                  <a:extLst>
                    <a:ext uri="{9D8B030D-6E8A-4147-A177-3AD203B41FA5}">
                      <a16:colId xmlns:a16="http://schemas.microsoft.com/office/drawing/2014/main" val="20000"/>
                    </a:ext>
                  </a:extLst>
                </a:gridCol>
              </a:tblGrid>
              <a:tr h="1115450">
                <a:tc>
                  <a:txBody>
                    <a:bodyPr/>
                    <a:lstStyle/>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500" b="1">
                          <a:solidFill>
                            <a:srgbClr val="FFFFFF"/>
                          </a:solidFill>
                        </a:rPr>
                        <a:t>Distributeur pneumatique </a:t>
                      </a:r>
                      <a:endParaRPr sz="15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6633"/>
                    </a:solidFill>
                  </a:tcPr>
                </a:tc>
                <a:extLst>
                  <a:ext uri="{0D108BD9-81ED-4DB2-BD59-A6C34878D82A}">
                    <a16:rowId xmlns:a16="http://schemas.microsoft.com/office/drawing/2014/main" val="10000"/>
                  </a:ext>
                </a:extLst>
              </a:tr>
              <a:tr h="1792025">
                <a:tc>
                  <a:txBody>
                    <a:bodyPr/>
                    <a:lstStyle/>
                    <a:p>
                      <a:pPr marL="0" lvl="0" indent="0" algn="l" rtl="0">
                        <a:spcBef>
                          <a:spcPts val="0"/>
                        </a:spcBef>
                        <a:spcAft>
                          <a:spcPts val="0"/>
                        </a:spcAft>
                        <a:buNone/>
                      </a:pPr>
                      <a:r>
                        <a:rPr lang="en-US" sz="5300" b="1">
                          <a:solidFill>
                            <a:schemeClr val="dk1"/>
                          </a:solidFill>
                        </a:rPr>
                        <a:t> $272</a:t>
                      </a:r>
                      <a:endParaRPr sz="5300" b="0" u="none" strike="noStrike" cap="none">
                        <a:solidFill>
                          <a:schemeClr val="dk1"/>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66"/>
                    </a:solidFill>
                  </a:tcPr>
                </a:tc>
                <a:extLst>
                  <a:ext uri="{0D108BD9-81ED-4DB2-BD59-A6C34878D82A}">
                    <a16:rowId xmlns:a16="http://schemas.microsoft.com/office/drawing/2014/main" val="10001"/>
                  </a:ext>
                </a:extLst>
              </a:tr>
            </a:tbl>
          </a:graphicData>
        </a:graphic>
      </p:graphicFrame>
      <p:graphicFrame>
        <p:nvGraphicFramePr>
          <p:cNvPr id="659" name="Google Shape;659;g2407539f9df_7_99"/>
          <p:cNvGraphicFramePr/>
          <p:nvPr/>
        </p:nvGraphicFramePr>
        <p:xfrm>
          <a:off x="2566692" y="1532995"/>
          <a:ext cx="3000000" cy="3000000"/>
        </p:xfrm>
        <a:graphic>
          <a:graphicData uri="http://schemas.openxmlformats.org/drawingml/2006/table">
            <a:tbl>
              <a:tblPr>
                <a:noFill/>
                <a:tableStyleId>{BF704FFA-A451-4BFD-984A-74B290E5EED5}</a:tableStyleId>
              </a:tblPr>
              <a:tblGrid>
                <a:gridCol w="2230550">
                  <a:extLst>
                    <a:ext uri="{9D8B030D-6E8A-4147-A177-3AD203B41FA5}">
                      <a16:colId xmlns:a16="http://schemas.microsoft.com/office/drawing/2014/main" val="20000"/>
                    </a:ext>
                  </a:extLst>
                </a:gridCol>
              </a:tblGrid>
              <a:tr h="1115450">
                <a:tc>
                  <a:txBody>
                    <a:bodyPr/>
                    <a:lstStyle/>
                    <a:p>
                      <a:pPr marL="0" marR="0" lvl="0" indent="0" algn="ctr" rtl="0">
                        <a:lnSpc>
                          <a:spcPct val="100000"/>
                        </a:lnSpc>
                        <a:spcBef>
                          <a:spcPts val="0"/>
                        </a:spcBef>
                        <a:spcAft>
                          <a:spcPts val="0"/>
                        </a:spcAft>
                        <a:buNone/>
                      </a:pPr>
                      <a:endParaRPr sz="1500" b="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endParaRPr sz="1500" b="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500" b="1" u="none" strike="noStrike" cap="none">
                          <a:solidFill>
                            <a:srgbClr val="FFFFFF"/>
                          </a:solidFill>
                          <a:latin typeface="Arial"/>
                          <a:ea typeface="Arial"/>
                          <a:cs typeface="Arial"/>
                          <a:sym typeface="Arial"/>
                        </a:rPr>
                        <a:t>Vérin pneumatique pignon-crémaillère</a:t>
                      </a:r>
                      <a:endParaRPr sz="1500" b="0" u="none" strike="noStrike" cap="none">
                        <a:solidFill>
                          <a:srgbClr val="FFFFFF"/>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792025">
                <a:tc>
                  <a:txBody>
                    <a:bodyPr/>
                    <a:lstStyle/>
                    <a:p>
                      <a:pPr marL="0" marR="0" lvl="0" indent="0" algn="ctr" rtl="0">
                        <a:lnSpc>
                          <a:spcPct val="100000"/>
                        </a:lnSpc>
                        <a:spcBef>
                          <a:spcPts val="0"/>
                        </a:spcBef>
                        <a:spcAft>
                          <a:spcPts val="0"/>
                        </a:spcAft>
                        <a:buNone/>
                      </a:pPr>
                      <a:r>
                        <a:rPr lang="en-US" sz="5300" b="1" u="none" strike="noStrike" cap="none">
                          <a:solidFill>
                            <a:srgbClr val="000000"/>
                          </a:solidFill>
                          <a:latin typeface="Arial"/>
                          <a:ea typeface="Arial"/>
                          <a:cs typeface="Arial"/>
                          <a:sym typeface="Arial"/>
                        </a:rPr>
                        <a:t>$</a:t>
                      </a:r>
                      <a:r>
                        <a:rPr lang="en-US" sz="5300" b="1"/>
                        <a:t>300</a:t>
                      </a:r>
                      <a:endParaRPr sz="53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6E6"/>
                    </a:solidFill>
                  </a:tcPr>
                </a:tc>
                <a:extLst>
                  <a:ext uri="{0D108BD9-81ED-4DB2-BD59-A6C34878D82A}">
                    <a16:rowId xmlns:a16="http://schemas.microsoft.com/office/drawing/2014/main" val="10001"/>
                  </a:ext>
                </a:extLst>
              </a:tr>
            </a:tbl>
          </a:graphicData>
        </a:graphic>
      </p:graphicFrame>
      <p:graphicFrame>
        <p:nvGraphicFramePr>
          <p:cNvPr id="660" name="Google Shape;660;g2407539f9df_7_99"/>
          <p:cNvGraphicFramePr/>
          <p:nvPr/>
        </p:nvGraphicFramePr>
        <p:xfrm>
          <a:off x="7414453" y="1538220"/>
          <a:ext cx="3000000" cy="3000000"/>
        </p:xfrm>
        <a:graphic>
          <a:graphicData uri="http://schemas.openxmlformats.org/drawingml/2006/table">
            <a:tbl>
              <a:tblPr>
                <a:noFill/>
                <a:tableStyleId>{BF704FFA-A451-4BFD-984A-74B290E5EED5}</a:tableStyleId>
              </a:tblPr>
              <a:tblGrid>
                <a:gridCol w="2230550">
                  <a:extLst>
                    <a:ext uri="{9D8B030D-6E8A-4147-A177-3AD203B41FA5}">
                      <a16:colId xmlns:a16="http://schemas.microsoft.com/office/drawing/2014/main" val="20000"/>
                    </a:ext>
                  </a:extLst>
                </a:gridCol>
              </a:tblGrid>
              <a:tr h="1110225">
                <a:tc>
                  <a:txBody>
                    <a:bodyPr/>
                    <a:lstStyle/>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500" b="1" u="none" strike="noStrike" cap="none">
                          <a:solidFill>
                            <a:srgbClr val="FFFFFF"/>
                          </a:solidFill>
                          <a:latin typeface="Arial"/>
                          <a:ea typeface="Arial"/>
                          <a:cs typeface="Arial"/>
                          <a:sym typeface="Arial"/>
                        </a:rPr>
                        <a:t> Moteur à condensateur permanent </a:t>
                      </a:r>
                      <a:endParaRPr sz="15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98A8A"/>
                    </a:solidFill>
                  </a:tcPr>
                </a:tc>
                <a:extLst>
                  <a:ext uri="{0D108BD9-81ED-4DB2-BD59-A6C34878D82A}">
                    <a16:rowId xmlns:a16="http://schemas.microsoft.com/office/drawing/2014/main" val="10000"/>
                  </a:ext>
                </a:extLst>
              </a:tr>
              <a:tr h="1653475">
                <a:tc>
                  <a:txBody>
                    <a:bodyPr/>
                    <a:lstStyle/>
                    <a:p>
                      <a:pPr marL="0" marR="0" lvl="0" indent="0" algn="ctr" rtl="0">
                        <a:lnSpc>
                          <a:spcPct val="100000"/>
                        </a:lnSpc>
                        <a:spcBef>
                          <a:spcPts val="0"/>
                        </a:spcBef>
                        <a:spcAft>
                          <a:spcPts val="0"/>
                        </a:spcAft>
                        <a:buNone/>
                      </a:pPr>
                      <a:r>
                        <a:rPr lang="en-US" sz="5300" b="1" u="none" strike="noStrike" cap="none">
                          <a:solidFill>
                            <a:srgbClr val="000000"/>
                          </a:solidFill>
                          <a:latin typeface="Arial"/>
                          <a:ea typeface="Arial"/>
                          <a:cs typeface="Arial"/>
                          <a:sym typeface="Arial"/>
                        </a:rPr>
                        <a:t>$150</a:t>
                      </a:r>
                      <a:endParaRPr sz="53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33A3A3"/>
                    </a:solidFill>
                  </a:tcPr>
                </a:tc>
                <a:extLst>
                  <a:ext uri="{0D108BD9-81ED-4DB2-BD59-A6C34878D82A}">
                    <a16:rowId xmlns:a16="http://schemas.microsoft.com/office/drawing/2014/main" val="10001"/>
                  </a:ext>
                </a:extLst>
              </a:tr>
            </a:tbl>
          </a:graphicData>
        </a:graphic>
      </p:graphicFrame>
      <p:graphicFrame>
        <p:nvGraphicFramePr>
          <p:cNvPr id="661" name="Google Shape;661;g2407539f9df_7_99"/>
          <p:cNvGraphicFramePr/>
          <p:nvPr/>
        </p:nvGraphicFramePr>
        <p:xfrm>
          <a:off x="9829191" y="1523852"/>
          <a:ext cx="3000000" cy="3000000"/>
        </p:xfrm>
        <a:graphic>
          <a:graphicData uri="http://schemas.openxmlformats.org/drawingml/2006/table">
            <a:tbl>
              <a:tblPr>
                <a:noFill/>
                <a:tableStyleId>{BF704FFA-A451-4BFD-984A-74B290E5EED5}</a:tableStyleId>
              </a:tblPr>
              <a:tblGrid>
                <a:gridCol w="2230550">
                  <a:extLst>
                    <a:ext uri="{9D8B030D-6E8A-4147-A177-3AD203B41FA5}">
                      <a16:colId xmlns:a16="http://schemas.microsoft.com/office/drawing/2014/main" val="20000"/>
                    </a:ext>
                  </a:extLst>
                </a:gridCol>
              </a:tblGrid>
              <a:tr h="1115450">
                <a:tc>
                  <a:txBody>
                    <a:bodyPr/>
                    <a:lstStyle/>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500" b="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500" b="1" u="none" strike="noStrike" cap="none">
                          <a:solidFill>
                            <a:srgbClr val="FFFFFF"/>
                          </a:solidFill>
                          <a:latin typeface="Arial"/>
                          <a:ea typeface="Arial"/>
                          <a:cs typeface="Arial"/>
                          <a:sym typeface="Arial"/>
                        </a:rPr>
                        <a:t>L’automate Zelio SR2B121BD </a:t>
                      </a:r>
                      <a:endParaRPr sz="15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CC99"/>
                    </a:solidFill>
                  </a:tcPr>
                </a:tc>
                <a:extLst>
                  <a:ext uri="{0D108BD9-81ED-4DB2-BD59-A6C34878D82A}">
                    <a16:rowId xmlns:a16="http://schemas.microsoft.com/office/drawing/2014/main" val="10000"/>
                  </a:ext>
                </a:extLst>
              </a:tr>
              <a:tr h="1792025">
                <a:tc>
                  <a:txBody>
                    <a:bodyPr/>
                    <a:lstStyle/>
                    <a:p>
                      <a:pPr marL="0" marR="0" lvl="0" indent="0" algn="l" rtl="0">
                        <a:lnSpc>
                          <a:spcPct val="100000"/>
                        </a:lnSpc>
                        <a:spcBef>
                          <a:spcPts val="0"/>
                        </a:spcBef>
                        <a:spcAft>
                          <a:spcPts val="0"/>
                        </a:spcAft>
                        <a:buNone/>
                      </a:pPr>
                      <a:r>
                        <a:rPr lang="en-US" sz="5300" b="1"/>
                        <a:t> </a:t>
                      </a:r>
                      <a:r>
                        <a:rPr lang="en-US" sz="5300" b="1" u="none" strike="noStrike" cap="none">
                          <a:solidFill>
                            <a:srgbClr val="000000"/>
                          </a:solidFill>
                          <a:latin typeface="Arial"/>
                          <a:ea typeface="Arial"/>
                          <a:cs typeface="Arial"/>
                          <a:sym typeface="Arial"/>
                        </a:rPr>
                        <a:t>$105</a:t>
                      </a:r>
                      <a:endParaRPr sz="5300" b="0" u="none" strike="noStrike" cap="none">
                        <a:solidFill>
                          <a:srgbClr val="000000"/>
                        </a:solidFill>
                        <a:latin typeface="Arial"/>
                        <a:ea typeface="Arial"/>
                        <a:cs typeface="Arial"/>
                        <a:sym typeface="Arial"/>
                      </a:endParaRPr>
                    </a:p>
                  </a:txBody>
                  <a:tcPr marL="108850" marR="108850" marT="55300" marB="553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99"/>
                    </a:solidFill>
                  </a:tcPr>
                </a:tc>
                <a:extLst>
                  <a:ext uri="{0D108BD9-81ED-4DB2-BD59-A6C34878D82A}">
                    <a16:rowId xmlns:a16="http://schemas.microsoft.com/office/drawing/2014/main" val="10001"/>
                  </a:ext>
                </a:extLst>
              </a:tr>
            </a:tbl>
          </a:graphicData>
        </a:graphic>
      </p:graphicFrame>
      <p:pic>
        <p:nvPicPr>
          <p:cNvPr id="662" name="Google Shape;662;g2407539f9df_7_99"/>
          <p:cNvPicPr preferRelativeResize="0"/>
          <p:nvPr/>
        </p:nvPicPr>
        <p:blipFill rotWithShape="1">
          <a:blip r:embed="rId3">
            <a:alphaModFix/>
          </a:blip>
          <a:srcRect/>
          <a:stretch/>
        </p:blipFill>
        <p:spPr>
          <a:xfrm>
            <a:off x="2719556" y="4482905"/>
            <a:ext cx="1929197" cy="891236"/>
          </a:xfrm>
          <a:prstGeom prst="rect">
            <a:avLst/>
          </a:prstGeom>
          <a:noFill/>
          <a:ln>
            <a:noFill/>
          </a:ln>
        </p:spPr>
      </p:pic>
      <p:pic>
        <p:nvPicPr>
          <p:cNvPr id="663" name="Google Shape;663;g2407539f9df_7_99"/>
          <p:cNvPicPr preferRelativeResize="0"/>
          <p:nvPr/>
        </p:nvPicPr>
        <p:blipFill rotWithShape="1">
          <a:blip r:embed="rId4">
            <a:alphaModFix/>
          </a:blip>
          <a:srcRect/>
          <a:stretch/>
        </p:blipFill>
        <p:spPr>
          <a:xfrm>
            <a:off x="8000069" y="4445295"/>
            <a:ext cx="967864" cy="946530"/>
          </a:xfrm>
          <a:prstGeom prst="rect">
            <a:avLst/>
          </a:prstGeom>
          <a:noFill/>
          <a:ln>
            <a:noFill/>
          </a:ln>
        </p:spPr>
      </p:pic>
      <p:pic>
        <p:nvPicPr>
          <p:cNvPr id="664" name="Google Shape;664;g2407539f9df_7_99"/>
          <p:cNvPicPr preferRelativeResize="0"/>
          <p:nvPr/>
        </p:nvPicPr>
        <p:blipFill rotWithShape="1">
          <a:blip r:embed="rId5">
            <a:alphaModFix/>
          </a:blip>
          <a:srcRect/>
          <a:stretch/>
        </p:blipFill>
        <p:spPr>
          <a:xfrm>
            <a:off x="10426997" y="4430927"/>
            <a:ext cx="1001824" cy="1185992"/>
          </a:xfrm>
          <a:prstGeom prst="rect">
            <a:avLst/>
          </a:prstGeom>
          <a:noFill/>
          <a:ln>
            <a:noFill/>
          </a:ln>
        </p:spPr>
      </p:pic>
      <p:pic>
        <p:nvPicPr>
          <p:cNvPr id="665" name="Google Shape;665;g2407539f9df_7_99"/>
          <p:cNvPicPr preferRelativeResize="0"/>
          <p:nvPr/>
        </p:nvPicPr>
        <p:blipFill>
          <a:blip r:embed="rId6">
            <a:alphaModFix/>
          </a:blip>
          <a:stretch>
            <a:fillRect/>
          </a:stretch>
        </p:blipFill>
        <p:spPr>
          <a:xfrm>
            <a:off x="5274252" y="4571325"/>
            <a:ext cx="1635348" cy="905175"/>
          </a:xfrm>
          <a:prstGeom prst="rect">
            <a:avLst/>
          </a:prstGeom>
          <a:noFill/>
          <a:ln>
            <a:noFill/>
          </a:ln>
        </p:spPr>
      </p:pic>
      <p:pic>
        <p:nvPicPr>
          <p:cNvPr id="666" name="Google Shape;666;g2407539f9df_7_99"/>
          <p:cNvPicPr preferRelativeResize="0"/>
          <p:nvPr/>
        </p:nvPicPr>
        <p:blipFill rotWithShape="1">
          <a:blip r:embed="rId7">
            <a:alphaModFix/>
          </a:blip>
          <a:srcRect/>
          <a:stretch/>
        </p:blipFill>
        <p:spPr>
          <a:xfrm>
            <a:off x="484913" y="4422164"/>
            <a:ext cx="1582925" cy="70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Grafcet </a:t>
            </a:r>
            <a:endParaRPr/>
          </a:p>
        </p:txBody>
      </p:sp>
      <p:pic>
        <p:nvPicPr>
          <p:cNvPr id="672" name="Google Shape;672;p29"/>
          <p:cNvPicPr preferRelativeResize="0"/>
          <p:nvPr/>
        </p:nvPicPr>
        <p:blipFill>
          <a:blip r:embed="rId3">
            <a:alphaModFix/>
          </a:blip>
          <a:stretch>
            <a:fillRect/>
          </a:stretch>
        </p:blipFill>
        <p:spPr>
          <a:xfrm>
            <a:off x="904200" y="60238"/>
            <a:ext cx="3791274" cy="6813726"/>
          </a:xfrm>
          <a:prstGeom prst="rect">
            <a:avLst/>
          </a:prstGeom>
          <a:noFill/>
          <a:ln>
            <a:noFill/>
          </a:ln>
        </p:spPr>
      </p:pic>
      <p:pic>
        <p:nvPicPr>
          <p:cNvPr id="673" name="Google Shape;673;p29"/>
          <p:cNvPicPr preferRelativeResize="0"/>
          <p:nvPr/>
        </p:nvPicPr>
        <p:blipFill>
          <a:blip r:embed="rId4">
            <a:alphaModFix/>
          </a:blip>
          <a:stretch>
            <a:fillRect/>
          </a:stretch>
        </p:blipFill>
        <p:spPr>
          <a:xfrm>
            <a:off x="5068125" y="2137256"/>
            <a:ext cx="4695825" cy="2914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p:nvPr/>
        </p:nvSpPr>
        <p:spPr>
          <a:xfrm rot="-410613">
            <a:off x="3536398" y="3070297"/>
            <a:ext cx="5301251" cy="2964644"/>
          </a:xfrm>
          <a:custGeom>
            <a:avLst/>
            <a:gdLst/>
            <a:ahLst/>
            <a:cxnLst/>
            <a:rect l="l" t="t" r="r" b="b"/>
            <a:pathLst>
              <a:path w="5301251" h="2964644" extrusionOk="0">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9" name="Google Shape;679;p37"/>
          <p:cNvSpPr/>
          <p:nvPr/>
        </p:nvSpPr>
        <p:spPr>
          <a:xfrm>
            <a:off x="3983392" y="2661067"/>
            <a:ext cx="4438231" cy="646270"/>
          </a:xfrm>
          <a:custGeom>
            <a:avLst/>
            <a:gdLst/>
            <a:ahLst/>
            <a:cxnLst/>
            <a:rect l="l" t="t" r="r" b="b"/>
            <a:pathLst>
              <a:path w="4438231" h="646270" extrusionOk="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680" name="Google Shape;680;p37"/>
          <p:cNvGrpSpPr/>
          <p:nvPr/>
        </p:nvGrpSpPr>
        <p:grpSpPr>
          <a:xfrm>
            <a:off x="3983392" y="1281303"/>
            <a:ext cx="4425067" cy="1355914"/>
            <a:chOff x="3983392" y="1386078"/>
            <a:chExt cx="4425067" cy="1355914"/>
          </a:xfrm>
        </p:grpSpPr>
        <p:sp>
          <p:nvSpPr>
            <p:cNvPr id="681" name="Google Shape;681;p37"/>
            <p:cNvSpPr/>
            <p:nvPr/>
          </p:nvSpPr>
          <p:spPr>
            <a:xfrm>
              <a:off x="7429500" y="1781175"/>
              <a:ext cx="978959" cy="960817"/>
            </a:xfrm>
            <a:custGeom>
              <a:avLst/>
              <a:gdLst/>
              <a:ahLst/>
              <a:cxnLst/>
              <a:rect l="l" t="t" r="r" b="b"/>
              <a:pathLst>
                <a:path w="885149" h="999573" extrusionOk="0">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p37"/>
            <p:cNvSpPr/>
            <p:nvPr/>
          </p:nvSpPr>
          <p:spPr>
            <a:xfrm>
              <a:off x="3983392" y="1627126"/>
              <a:ext cx="2234528" cy="1111017"/>
            </a:xfrm>
            <a:custGeom>
              <a:avLst/>
              <a:gdLst/>
              <a:ahLst/>
              <a:cxnLst/>
              <a:rect l="l" t="t" r="r" b="b"/>
              <a:pathLst>
                <a:path w="4190656" h="2083613" extrusionOk="0">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p37"/>
            <p:cNvSpPr/>
            <p:nvPr/>
          </p:nvSpPr>
          <p:spPr>
            <a:xfrm>
              <a:off x="6202506" y="1386078"/>
              <a:ext cx="1303698" cy="1355913"/>
            </a:xfrm>
            <a:custGeom>
              <a:avLst/>
              <a:gdLst/>
              <a:ahLst/>
              <a:cxnLst/>
              <a:rect l="l" t="t" r="r" b="b"/>
              <a:pathLst>
                <a:path w="1303698" h="1355913" extrusionOk="0">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4" name="Google Shape;684;p37"/>
          <p:cNvSpPr/>
          <p:nvPr/>
        </p:nvSpPr>
        <p:spPr>
          <a:xfrm>
            <a:off x="7087209" y="2098350"/>
            <a:ext cx="653823" cy="555410"/>
          </a:xfrm>
          <a:custGeom>
            <a:avLst/>
            <a:gdLst/>
            <a:ahLst/>
            <a:cxnLst/>
            <a:rect l="l" t="t" r="r" b="b"/>
            <a:pathLst>
              <a:path w="844822" h="717660" extrusionOk="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685" name="Google Shape;685;p37"/>
          <p:cNvGrpSpPr/>
          <p:nvPr/>
        </p:nvGrpSpPr>
        <p:grpSpPr>
          <a:xfrm>
            <a:off x="7805082" y="2098350"/>
            <a:ext cx="556482" cy="555410"/>
            <a:chOff x="7167947" y="1624190"/>
            <a:chExt cx="2677920" cy="2672764"/>
          </a:xfrm>
        </p:grpSpPr>
        <p:sp>
          <p:nvSpPr>
            <p:cNvPr id="686" name="Google Shape;686;p37"/>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p37"/>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8" name="Google Shape;688;p37"/>
          <p:cNvSpPr txBox="1"/>
          <p:nvPr/>
        </p:nvSpPr>
        <p:spPr>
          <a:xfrm>
            <a:off x="3934530" y="3377289"/>
            <a:ext cx="4331400" cy="9954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5867">
                <a:solidFill>
                  <a:schemeClr val="lt1"/>
                </a:solidFill>
                <a:latin typeface="Amiri"/>
                <a:ea typeface="Amiri"/>
                <a:cs typeface="Amiri"/>
                <a:sym typeface="Amiri"/>
              </a:rPr>
              <a:t>MERCI</a:t>
            </a:r>
            <a:endParaRPr sz="5867">
              <a:solidFill>
                <a:schemeClr val="lt1"/>
              </a:solidFill>
              <a:latin typeface="Amiri"/>
              <a:ea typeface="Amiri"/>
              <a:cs typeface="Amiri"/>
              <a:sym typeface="Amiri"/>
            </a:endParaRPr>
          </a:p>
        </p:txBody>
      </p:sp>
      <p:sp>
        <p:nvSpPr>
          <p:cNvPr id="689" name="Google Shape;689;p37"/>
          <p:cNvSpPr txBox="1"/>
          <p:nvPr/>
        </p:nvSpPr>
        <p:spPr>
          <a:xfrm>
            <a:off x="3934482" y="4264092"/>
            <a:ext cx="4331400" cy="379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67">
                <a:solidFill>
                  <a:schemeClr val="lt1"/>
                </a:solidFill>
              </a:rPr>
              <a:t>Pour votre attention </a:t>
            </a:r>
            <a:endParaRPr sz="1867">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
          <p:cNvSpPr txBox="1">
            <a:spLocks noGrp="1"/>
          </p:cNvSpPr>
          <p:nvPr>
            <p:ph type="ctrTitle"/>
          </p:nvPr>
        </p:nvSpPr>
        <p:spPr>
          <a:xfrm>
            <a:off x="1007435" y="404664"/>
            <a:ext cx="10363200" cy="100811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a:t>      Définition de la remplisseuse </a:t>
            </a:r>
            <a:endParaRPr/>
          </a:p>
        </p:txBody>
      </p:sp>
      <p:sp>
        <p:nvSpPr>
          <p:cNvPr id="313" name="Google Shape;313;p3"/>
          <p:cNvSpPr txBox="1">
            <a:spLocks noGrp="1"/>
          </p:cNvSpPr>
          <p:nvPr>
            <p:ph type="subTitle" idx="1"/>
          </p:nvPr>
        </p:nvSpPr>
        <p:spPr>
          <a:xfrm>
            <a:off x="479376" y="1259524"/>
            <a:ext cx="11233248" cy="49685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1800"/>
              <a:buNone/>
            </a:pPr>
            <a:endParaRPr sz="1800">
              <a:solidFill>
                <a:schemeClr val="dk1"/>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800"/>
              <a:buNone/>
            </a:pPr>
            <a:r>
              <a:rPr lang="en-US" sz="1800">
                <a:solidFill>
                  <a:schemeClr val="dk1"/>
                </a:solidFill>
                <a:latin typeface="Times New Roman"/>
                <a:ea typeface="Times New Roman"/>
                <a:cs typeface="Times New Roman"/>
                <a:sym typeface="Times New Roman"/>
              </a:rPr>
              <a:t>La remplisseuse des liquides est une machine utilisée dans différentes industries pour le conditionnement de produits finis liquides.</a:t>
            </a:r>
            <a:endParaRPr/>
          </a:p>
          <a:p>
            <a:pPr marL="0" lvl="0" indent="0" algn="l" rtl="0">
              <a:lnSpc>
                <a:spcPct val="90000"/>
              </a:lnSpc>
              <a:spcBef>
                <a:spcPts val="1000"/>
              </a:spcBef>
              <a:spcAft>
                <a:spcPts val="0"/>
              </a:spcAft>
              <a:buClr>
                <a:srgbClr val="888888"/>
              </a:buClr>
              <a:buSzPts val="1800"/>
              <a:buNone/>
            </a:pPr>
            <a:endParaRPr sz="1800">
              <a:solidFill>
                <a:schemeClr val="dk1"/>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800"/>
              <a:buNone/>
            </a:pPr>
            <a:r>
              <a:rPr lang="en-US" sz="1800">
                <a:solidFill>
                  <a:schemeClr val="dk1"/>
                </a:solidFill>
                <a:latin typeface="Times New Roman"/>
                <a:ea typeface="Times New Roman"/>
                <a:cs typeface="Times New Roman"/>
                <a:sym typeface="Times New Roman"/>
              </a:rPr>
              <a:t>Les remplisseuses peuvent être divisées en :</a:t>
            </a:r>
            <a:endParaRPr/>
          </a:p>
          <a:p>
            <a:pPr marL="457200" lvl="0" indent="-457200" algn="l" rtl="0">
              <a:lnSpc>
                <a:spcPct val="90000"/>
              </a:lnSpc>
              <a:spcBef>
                <a:spcPts val="10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﻿﻿machine de remplissage liquide</a:t>
            </a:r>
            <a:endParaRPr/>
          </a:p>
          <a:p>
            <a:pPr marL="457200" lvl="0" indent="-457200" algn="l" rtl="0">
              <a:lnSpc>
                <a:spcPct val="90000"/>
              </a:lnSpc>
              <a:spcBef>
                <a:spcPts val="10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 ﻿﻿machine de remplissage de pate</a:t>
            </a:r>
            <a:endParaRPr/>
          </a:p>
          <a:p>
            <a:pPr marL="457200" lvl="0" indent="-457200" algn="l" rtl="0">
              <a:lnSpc>
                <a:spcPct val="90000"/>
              </a:lnSpc>
              <a:spcBef>
                <a:spcPts val="10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 ﻿﻿machine de remplissage de poudre</a:t>
            </a:r>
            <a:endParaRPr/>
          </a:p>
          <a:p>
            <a:pPr marL="457200" lvl="0" indent="-457200" algn="l" rtl="0">
              <a:lnSpc>
                <a:spcPct val="90000"/>
              </a:lnSpc>
              <a:spcBef>
                <a:spcPts val="10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﻿﻿machine de remplissage de granulés</a:t>
            </a:r>
            <a:endParaRPr/>
          </a:p>
        </p:txBody>
      </p:sp>
      <p:pic>
        <p:nvPicPr>
          <p:cNvPr id="314" name="Google Shape;314;p3"/>
          <p:cNvPicPr preferRelativeResize="0"/>
          <p:nvPr/>
        </p:nvPicPr>
        <p:blipFill rotWithShape="1">
          <a:blip r:embed="rId3">
            <a:alphaModFix/>
          </a:blip>
          <a:srcRect/>
          <a:stretch/>
        </p:blipFill>
        <p:spPr>
          <a:xfrm>
            <a:off x="6539345" y="2856329"/>
            <a:ext cx="3980263" cy="20662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320" name="Google Shape;320;p4"/>
          <p:cNvGrpSpPr/>
          <p:nvPr/>
        </p:nvGrpSpPr>
        <p:grpSpPr>
          <a:xfrm>
            <a:off x="331188" y="5402403"/>
            <a:ext cx="8184851" cy="568756"/>
            <a:chOff x="611559" y="2708920"/>
            <a:chExt cx="2648941" cy="407408"/>
          </a:xfrm>
        </p:grpSpPr>
        <p:sp>
          <p:nvSpPr>
            <p:cNvPr id="321" name="Google Shape;321;p4"/>
            <p:cNvSpPr/>
            <p:nvPr/>
          </p:nvSpPr>
          <p:spPr>
            <a:xfrm>
              <a:off x="611559" y="2708920"/>
              <a:ext cx="1772278" cy="379785"/>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22" name="Google Shape;322;p4"/>
            <p:cNvSpPr txBox="1"/>
            <p:nvPr/>
          </p:nvSpPr>
          <p:spPr>
            <a:xfrm>
              <a:off x="850589" y="2803590"/>
              <a:ext cx="2409911" cy="3127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Machine de Remplissage Automatique</a:t>
              </a:r>
              <a:endParaRPr sz="1400" b="1">
                <a:solidFill>
                  <a:schemeClr val="lt1"/>
                </a:solidFill>
                <a:latin typeface="Arial"/>
                <a:ea typeface="Arial"/>
                <a:cs typeface="Arial"/>
                <a:sym typeface="Arial"/>
              </a:endParaRPr>
            </a:p>
          </p:txBody>
        </p:sp>
      </p:grpSp>
      <p:grpSp>
        <p:nvGrpSpPr>
          <p:cNvPr id="323" name="Google Shape;323;p4"/>
          <p:cNvGrpSpPr/>
          <p:nvPr/>
        </p:nvGrpSpPr>
        <p:grpSpPr>
          <a:xfrm>
            <a:off x="1314323" y="3723256"/>
            <a:ext cx="6065434" cy="643483"/>
            <a:chOff x="802583" y="2702521"/>
            <a:chExt cx="3218342" cy="434690"/>
          </a:xfrm>
        </p:grpSpPr>
        <p:sp>
          <p:nvSpPr>
            <p:cNvPr id="324" name="Google Shape;324;p4"/>
            <p:cNvSpPr/>
            <p:nvPr/>
          </p:nvSpPr>
          <p:spPr>
            <a:xfrm>
              <a:off x="802583" y="2702521"/>
              <a:ext cx="2851274" cy="379785"/>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25" name="Google Shape;325;p4"/>
            <p:cNvSpPr txBox="1"/>
            <p:nvPr/>
          </p:nvSpPr>
          <p:spPr>
            <a:xfrm>
              <a:off x="1261228" y="2843477"/>
              <a:ext cx="2759697" cy="293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Machine de Remplissage Semi-automatique</a:t>
              </a:r>
              <a:endParaRPr sz="1400" b="1">
                <a:solidFill>
                  <a:schemeClr val="lt1"/>
                </a:solidFill>
                <a:latin typeface="Arial"/>
                <a:ea typeface="Arial"/>
                <a:cs typeface="Arial"/>
                <a:sym typeface="Arial"/>
              </a:endParaRPr>
            </a:p>
          </p:txBody>
        </p:sp>
      </p:grpSp>
      <p:grpSp>
        <p:nvGrpSpPr>
          <p:cNvPr id="326" name="Google Shape;326;p4"/>
          <p:cNvGrpSpPr/>
          <p:nvPr/>
        </p:nvGrpSpPr>
        <p:grpSpPr>
          <a:xfrm>
            <a:off x="677110" y="1996979"/>
            <a:ext cx="5418890" cy="913269"/>
            <a:chOff x="611559" y="2744923"/>
            <a:chExt cx="2800917" cy="367306"/>
          </a:xfrm>
        </p:grpSpPr>
        <p:sp>
          <p:nvSpPr>
            <p:cNvPr id="327" name="Google Shape;327;p4"/>
            <p:cNvSpPr/>
            <p:nvPr/>
          </p:nvSpPr>
          <p:spPr>
            <a:xfrm>
              <a:off x="611559" y="2744923"/>
              <a:ext cx="2800917" cy="258801"/>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28" name="Google Shape;328;p4"/>
            <p:cNvSpPr txBox="1"/>
            <p:nvPr/>
          </p:nvSpPr>
          <p:spPr>
            <a:xfrm>
              <a:off x="1129679" y="2804452"/>
              <a:ext cx="156096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Machine de Remplissage Manuel</a:t>
              </a:r>
              <a:endParaRPr sz="1400" b="1">
                <a:solidFill>
                  <a:schemeClr val="lt1"/>
                </a:solidFill>
                <a:latin typeface="Arial"/>
                <a:ea typeface="Arial"/>
                <a:cs typeface="Arial"/>
                <a:sym typeface="Arial"/>
              </a:endParaRPr>
            </a:p>
          </p:txBody>
        </p:sp>
      </p:grpSp>
      <p:sp>
        <p:nvSpPr>
          <p:cNvPr id="329" name="Google Shape;329;p4"/>
          <p:cNvSpPr txBox="1"/>
          <p:nvPr/>
        </p:nvSpPr>
        <p:spPr>
          <a:xfrm>
            <a:off x="-397164" y="548005"/>
            <a:ext cx="112406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Arial"/>
                <a:ea typeface="Arial"/>
                <a:cs typeface="Arial"/>
                <a:sym typeface="Arial"/>
              </a:rPr>
              <a:t>             Les modes des machines   de   remplissage </a:t>
            </a:r>
            <a:endParaRPr sz="3600">
              <a:solidFill>
                <a:schemeClr val="dk1"/>
              </a:solidFill>
              <a:latin typeface="Arial"/>
              <a:ea typeface="Arial"/>
              <a:cs typeface="Arial"/>
              <a:sym typeface="Arial"/>
            </a:endParaRPr>
          </a:p>
        </p:txBody>
      </p:sp>
      <p:pic>
        <p:nvPicPr>
          <p:cNvPr id="330" name="Google Shape;330;p4"/>
          <p:cNvPicPr preferRelativeResize="0"/>
          <p:nvPr/>
        </p:nvPicPr>
        <p:blipFill rotWithShape="1">
          <a:blip r:embed="rId3">
            <a:alphaModFix/>
          </a:blip>
          <a:srcRect/>
          <a:stretch/>
        </p:blipFill>
        <p:spPr>
          <a:xfrm>
            <a:off x="6545844" y="4970509"/>
            <a:ext cx="2266073" cy="1516125"/>
          </a:xfrm>
          <a:prstGeom prst="rect">
            <a:avLst/>
          </a:prstGeom>
          <a:noFill/>
          <a:ln>
            <a:noFill/>
          </a:ln>
        </p:spPr>
      </p:pic>
      <p:pic>
        <p:nvPicPr>
          <p:cNvPr id="331" name="Google Shape;331;p4"/>
          <p:cNvPicPr preferRelativeResize="0"/>
          <p:nvPr/>
        </p:nvPicPr>
        <p:blipFill rotWithShape="1">
          <a:blip r:embed="rId4">
            <a:alphaModFix/>
          </a:blip>
          <a:srcRect/>
          <a:stretch/>
        </p:blipFill>
        <p:spPr>
          <a:xfrm>
            <a:off x="6728474" y="1797076"/>
            <a:ext cx="2361235" cy="1033537"/>
          </a:xfrm>
          <a:prstGeom prst="rect">
            <a:avLst/>
          </a:prstGeom>
          <a:noFill/>
          <a:ln>
            <a:noFill/>
          </a:ln>
        </p:spPr>
      </p:pic>
      <p:pic>
        <p:nvPicPr>
          <p:cNvPr id="332" name="Google Shape;332;p4"/>
          <p:cNvPicPr preferRelativeResize="0"/>
          <p:nvPr/>
        </p:nvPicPr>
        <p:blipFill rotWithShape="1">
          <a:blip r:embed="rId5">
            <a:alphaModFix/>
          </a:blip>
          <a:srcRect/>
          <a:stretch/>
        </p:blipFill>
        <p:spPr>
          <a:xfrm>
            <a:off x="7284003" y="3364766"/>
            <a:ext cx="2464071" cy="12791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body" idx="1"/>
          </p:nvPr>
        </p:nvSpPr>
        <p:spPr>
          <a:xfrm>
            <a:off x="420914" y="508001"/>
            <a:ext cx="11573197" cy="123371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Description de la remplisseuse </a:t>
            </a:r>
            <a:endParaRPr/>
          </a:p>
          <a:p>
            <a:pPr marL="0" lvl="0" indent="0" algn="ctr" rtl="0">
              <a:lnSpc>
                <a:spcPct val="90000"/>
              </a:lnSpc>
              <a:spcBef>
                <a:spcPts val="1000"/>
              </a:spcBef>
              <a:spcAft>
                <a:spcPts val="0"/>
              </a:spcAft>
              <a:buClr>
                <a:srgbClr val="262626"/>
              </a:buClr>
              <a:buSzPts val="5400"/>
              <a:buNone/>
            </a:pPr>
            <a:endParaRPr/>
          </a:p>
        </p:txBody>
      </p:sp>
      <p:sp>
        <p:nvSpPr>
          <p:cNvPr id="338" name="Google Shape;338;p5"/>
          <p:cNvSpPr txBox="1"/>
          <p:nvPr/>
        </p:nvSpPr>
        <p:spPr>
          <a:xfrm>
            <a:off x="221548" y="1549008"/>
            <a:ext cx="317203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1) cuve en inox qui permet le stockage de la matière première situé en haut de la machine.</a:t>
            </a:r>
            <a:endParaRPr/>
          </a:p>
        </p:txBody>
      </p:sp>
      <p:pic>
        <p:nvPicPr>
          <p:cNvPr id="339" name="Google Shape;339;p5"/>
          <p:cNvPicPr preferRelativeResize="0"/>
          <p:nvPr/>
        </p:nvPicPr>
        <p:blipFill rotWithShape="1">
          <a:blip r:embed="rId3">
            <a:alphaModFix/>
          </a:blip>
          <a:srcRect/>
          <a:stretch/>
        </p:blipFill>
        <p:spPr>
          <a:xfrm>
            <a:off x="1772306" y="2869266"/>
            <a:ext cx="908505" cy="962399"/>
          </a:xfrm>
          <a:prstGeom prst="rect">
            <a:avLst/>
          </a:prstGeom>
          <a:noFill/>
          <a:ln>
            <a:noFill/>
          </a:ln>
        </p:spPr>
      </p:pic>
      <p:sp>
        <p:nvSpPr>
          <p:cNvPr id="340" name="Google Shape;340;p5"/>
          <p:cNvSpPr/>
          <p:nvPr/>
        </p:nvSpPr>
        <p:spPr>
          <a:xfrm>
            <a:off x="221548" y="4119043"/>
            <a:ext cx="344648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 Convoyeur qui permet la circulation des bouteilles par un moteur réducteur.</a:t>
            </a:r>
            <a:endParaRPr/>
          </a:p>
        </p:txBody>
      </p:sp>
      <p:pic>
        <p:nvPicPr>
          <p:cNvPr id="341" name="Google Shape;341;p5"/>
          <p:cNvPicPr preferRelativeResize="0"/>
          <p:nvPr/>
        </p:nvPicPr>
        <p:blipFill rotWithShape="1">
          <a:blip r:embed="rId4">
            <a:alphaModFix/>
          </a:blip>
          <a:srcRect/>
          <a:stretch/>
        </p:blipFill>
        <p:spPr>
          <a:xfrm>
            <a:off x="790080" y="5142964"/>
            <a:ext cx="2143125" cy="1514475"/>
          </a:xfrm>
          <a:prstGeom prst="rect">
            <a:avLst/>
          </a:prstGeom>
          <a:noFill/>
          <a:ln>
            <a:noFill/>
          </a:ln>
        </p:spPr>
      </p:pic>
      <p:sp>
        <p:nvSpPr>
          <p:cNvPr id="342" name="Google Shape;342;p5"/>
          <p:cNvSpPr/>
          <p:nvPr/>
        </p:nvSpPr>
        <p:spPr>
          <a:xfrm>
            <a:off x="4438088" y="1821395"/>
            <a:ext cx="353884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 Capteur qui se situe dans le bord du convoyeur permet la détection de la bouteille.</a:t>
            </a:r>
            <a:endParaRPr/>
          </a:p>
        </p:txBody>
      </p:sp>
      <p:pic>
        <p:nvPicPr>
          <p:cNvPr id="343" name="Google Shape;343;p5"/>
          <p:cNvPicPr preferRelativeResize="0"/>
          <p:nvPr/>
        </p:nvPicPr>
        <p:blipFill rotWithShape="1">
          <a:blip r:embed="rId5">
            <a:alphaModFix/>
          </a:blip>
          <a:srcRect/>
          <a:stretch/>
        </p:blipFill>
        <p:spPr>
          <a:xfrm>
            <a:off x="5354707" y="2869266"/>
            <a:ext cx="1025169" cy="839828"/>
          </a:xfrm>
          <a:prstGeom prst="rect">
            <a:avLst/>
          </a:prstGeom>
          <a:noFill/>
          <a:ln>
            <a:noFill/>
          </a:ln>
        </p:spPr>
      </p:pic>
      <p:sp>
        <p:nvSpPr>
          <p:cNvPr id="344" name="Google Shape;344;p5"/>
          <p:cNvSpPr txBox="1"/>
          <p:nvPr/>
        </p:nvSpPr>
        <p:spPr>
          <a:xfrm>
            <a:off x="4030945" y="3960354"/>
            <a:ext cx="409170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4) Vérin rotatif assemblé avec une vanne papillon pour permettre le passage du liquide à travers le silo jusqu’à la tête de remplissage ce qui effectue le remplissage des bouteilles</a:t>
            </a:r>
            <a:endParaRPr/>
          </a:p>
        </p:txBody>
      </p:sp>
      <p:pic>
        <p:nvPicPr>
          <p:cNvPr id="345" name="Google Shape;345;p5"/>
          <p:cNvPicPr preferRelativeResize="0"/>
          <p:nvPr/>
        </p:nvPicPr>
        <p:blipFill rotWithShape="1">
          <a:blip r:embed="rId6">
            <a:alphaModFix/>
          </a:blip>
          <a:srcRect/>
          <a:stretch/>
        </p:blipFill>
        <p:spPr>
          <a:xfrm>
            <a:off x="4827149" y="5534974"/>
            <a:ext cx="1552727" cy="1030102"/>
          </a:xfrm>
          <a:prstGeom prst="rect">
            <a:avLst/>
          </a:prstGeom>
          <a:noFill/>
          <a:ln>
            <a:noFill/>
          </a:ln>
        </p:spPr>
      </p:pic>
      <p:sp>
        <p:nvSpPr>
          <p:cNvPr id="346" name="Google Shape;346;p5"/>
          <p:cNvSpPr txBox="1"/>
          <p:nvPr/>
        </p:nvSpPr>
        <p:spPr>
          <a:xfrm>
            <a:off x="8694561" y="1741715"/>
            <a:ext cx="307652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5) pupitre qui contient les différents boutons de marche arrêt et le bouton d’urgence ainsi les</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voyants.</a:t>
            </a:r>
            <a:endParaRPr/>
          </a:p>
        </p:txBody>
      </p:sp>
      <p:pic>
        <p:nvPicPr>
          <p:cNvPr id="347" name="Google Shape;347;p5"/>
          <p:cNvPicPr preferRelativeResize="0"/>
          <p:nvPr/>
        </p:nvPicPr>
        <p:blipFill rotWithShape="1">
          <a:blip r:embed="rId7">
            <a:alphaModFix/>
          </a:blip>
          <a:srcRect/>
          <a:stretch/>
        </p:blipFill>
        <p:spPr>
          <a:xfrm>
            <a:off x="9728666" y="2938074"/>
            <a:ext cx="1952192" cy="908140"/>
          </a:xfrm>
          <a:prstGeom prst="rect">
            <a:avLst/>
          </a:prstGeom>
          <a:noFill/>
          <a:ln>
            <a:noFill/>
          </a:ln>
        </p:spPr>
      </p:pic>
      <p:sp>
        <p:nvSpPr>
          <p:cNvPr id="348" name="Google Shape;348;p5"/>
          <p:cNvSpPr txBox="1"/>
          <p:nvPr/>
        </p:nvSpPr>
        <p:spPr>
          <a:xfrm>
            <a:off x="8398744" y="4334270"/>
            <a:ext cx="344648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6) La vanne de remplissage : La vanne de remplissage se compose des détails ou des groupes de composants suivants :</a:t>
            </a:r>
            <a:endParaRPr/>
          </a:p>
        </p:txBody>
      </p:sp>
      <p:pic>
        <p:nvPicPr>
          <p:cNvPr id="349" name="Google Shape;349;p5"/>
          <p:cNvPicPr preferRelativeResize="0"/>
          <p:nvPr/>
        </p:nvPicPr>
        <p:blipFill rotWithShape="1">
          <a:blip r:embed="rId8">
            <a:alphaModFix/>
          </a:blip>
          <a:srcRect/>
          <a:stretch/>
        </p:blipFill>
        <p:spPr>
          <a:xfrm>
            <a:off x="9567942" y="5619724"/>
            <a:ext cx="2166015" cy="1030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
          <p:cNvSpPr txBox="1">
            <a:spLocks noGrp="1"/>
          </p:cNvSpPr>
          <p:nvPr>
            <p:ph type="title"/>
          </p:nvPr>
        </p:nvSpPr>
        <p:spPr>
          <a:xfrm>
            <a:off x="360218" y="332656"/>
            <a:ext cx="11235974" cy="1143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a:t>Remplisseuse automatique linéaire ou rotative ?</a:t>
            </a:r>
            <a:endParaRPr/>
          </a:p>
        </p:txBody>
      </p:sp>
      <p:pic>
        <p:nvPicPr>
          <p:cNvPr id="356" name="Google Shape;356;p6" descr="Remplisseuse automatique linéaire de la marque Shemesh Automation Ltd">
            <a:hlinkClick r:id="rId3"/>
          </p:cNvPr>
          <p:cNvPicPr preferRelativeResize="0">
            <a:picLocks noGrp="1"/>
          </p:cNvPicPr>
          <p:nvPr>
            <p:ph type="body" idx="1"/>
          </p:nvPr>
        </p:nvPicPr>
        <p:blipFill rotWithShape="1">
          <a:blip r:embed="rId4">
            <a:alphaModFix/>
          </a:blip>
          <a:srcRect/>
          <a:stretch/>
        </p:blipFill>
        <p:spPr>
          <a:xfrm>
            <a:off x="1391477" y="1988840"/>
            <a:ext cx="4512501" cy="3024336"/>
          </a:xfrm>
          <a:prstGeom prst="rect">
            <a:avLst/>
          </a:prstGeom>
          <a:noFill/>
          <a:ln>
            <a:noFill/>
          </a:ln>
        </p:spPr>
      </p:pic>
      <p:pic>
        <p:nvPicPr>
          <p:cNvPr id="357" name="Google Shape;357;p6" descr="Remplisseuse automatique rotative de la marque PACK'R">
            <a:hlinkClick r:id="rId5"/>
          </p:cNvPr>
          <p:cNvPicPr preferRelativeResize="0"/>
          <p:nvPr/>
        </p:nvPicPr>
        <p:blipFill rotWithShape="1">
          <a:blip r:embed="rId6">
            <a:alphaModFix/>
          </a:blip>
          <a:srcRect/>
          <a:stretch/>
        </p:blipFill>
        <p:spPr>
          <a:xfrm>
            <a:off x="7152117" y="1772816"/>
            <a:ext cx="4512501" cy="2736304"/>
          </a:xfrm>
          <a:prstGeom prst="rect">
            <a:avLst/>
          </a:prstGeom>
          <a:noFill/>
          <a:ln>
            <a:noFill/>
          </a:ln>
        </p:spPr>
      </p:pic>
      <p:sp>
        <p:nvSpPr>
          <p:cNvPr id="358" name="Google Shape;358;p6"/>
          <p:cNvSpPr txBox="1"/>
          <p:nvPr/>
        </p:nvSpPr>
        <p:spPr>
          <a:xfrm>
            <a:off x="1391477" y="4477685"/>
            <a:ext cx="44164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Remplisseuse linéaire </a:t>
            </a:r>
            <a:endParaRPr/>
          </a:p>
        </p:txBody>
      </p:sp>
      <p:sp>
        <p:nvSpPr>
          <p:cNvPr id="359" name="Google Shape;359;p6"/>
          <p:cNvSpPr txBox="1"/>
          <p:nvPr/>
        </p:nvSpPr>
        <p:spPr>
          <a:xfrm>
            <a:off x="7728181" y="4509120"/>
            <a:ext cx="38404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Remplisseuse rotative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7"/>
          <p:cNvSpPr txBox="1">
            <a:spLocks noGrp="1"/>
          </p:cNvSpPr>
          <p:nvPr>
            <p:ph type="title"/>
          </p:nvPr>
        </p:nvSpPr>
        <p:spPr>
          <a:xfrm>
            <a:off x="765710" y="-193963"/>
            <a:ext cx="11426290" cy="73183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00000"/>
              <a:buFont typeface="Arial"/>
              <a:buNone/>
            </a:pPr>
            <a:br>
              <a:rPr lang="en-US" sz="4000"/>
            </a:br>
            <a:r>
              <a:rPr lang="en-US" sz="4000"/>
              <a:t>Quels sont les différents modèles de remplisseuses ?</a:t>
            </a:r>
            <a:br>
              <a:rPr lang="en-US"/>
            </a:br>
            <a:endParaRPr/>
          </a:p>
        </p:txBody>
      </p:sp>
      <p:sp>
        <p:nvSpPr>
          <p:cNvPr id="365" name="Google Shape;365;p7"/>
          <p:cNvSpPr txBox="1">
            <a:spLocks noGrp="1"/>
          </p:cNvSpPr>
          <p:nvPr>
            <p:ph type="body" idx="1"/>
          </p:nvPr>
        </p:nvSpPr>
        <p:spPr>
          <a:xfrm>
            <a:off x="240145" y="1329243"/>
            <a:ext cx="11342255" cy="479692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      </a:t>
            </a:r>
            <a:endParaRPr/>
          </a:p>
          <a:p>
            <a:pPr marL="0" lvl="0" indent="0" algn="l" rtl="0">
              <a:lnSpc>
                <a:spcPct val="90000"/>
              </a:lnSpc>
              <a:spcBef>
                <a:spcPts val="1000"/>
              </a:spcBef>
              <a:spcAft>
                <a:spcPts val="0"/>
              </a:spcAft>
              <a:buClr>
                <a:schemeClr val="dk1"/>
              </a:buClr>
              <a:buSzPts val="2800"/>
              <a:buNone/>
            </a:pPr>
            <a:r>
              <a:rPr lang="en-US"/>
              <a:t> Remplisseuse volumétrique :</a:t>
            </a:r>
            <a:br>
              <a:rPr lang="en-US"/>
            </a:br>
            <a:br>
              <a:rPr lang="en-US" sz="2000" b="0" i="0" u="none" strike="noStrike" cap="none">
                <a:solidFill>
                  <a:srgbClr val="000000"/>
                </a:solidFill>
                <a:latin typeface="Times New Roman"/>
                <a:ea typeface="Times New Roman"/>
                <a:cs typeface="Times New Roman"/>
                <a:sym typeface="Times New Roman"/>
              </a:rPr>
            </a:br>
            <a:r>
              <a:rPr lang="en-US" sz="2000" b="0" i="0" u="none" strike="noStrike" cap="none">
                <a:solidFill>
                  <a:srgbClr val="000000"/>
                </a:solidFill>
                <a:latin typeface="Times New Roman"/>
                <a:ea typeface="Times New Roman"/>
                <a:cs typeface="Times New Roman"/>
                <a:sym typeface="Times New Roman"/>
              </a:rPr>
              <a:t>Ce type de machine utilise la technique de dosage </a:t>
            </a:r>
            <a:br>
              <a:rPr lang="en-US" sz="2000" b="0" i="0" u="none" strike="noStrike" cap="none">
                <a:solidFill>
                  <a:srgbClr val="000000"/>
                </a:solidFill>
                <a:latin typeface="Times New Roman"/>
                <a:ea typeface="Times New Roman"/>
                <a:cs typeface="Times New Roman"/>
                <a:sym typeface="Times New Roman"/>
              </a:rPr>
            </a:br>
            <a:r>
              <a:rPr lang="en-US" sz="2000" b="0" i="0" u="none" strike="noStrike" cap="none">
                <a:solidFill>
                  <a:srgbClr val="000000"/>
                </a:solidFill>
                <a:latin typeface="Times New Roman"/>
                <a:ea typeface="Times New Roman"/>
                <a:cs typeface="Times New Roman"/>
                <a:sym typeface="Times New Roman"/>
              </a:rPr>
              <a:t>volumétrique qui repose sur une pompe. La pompe</a:t>
            </a:r>
            <a:br>
              <a:rPr lang="en-US" sz="2000">
                <a:solidFill>
                  <a:srgbClr val="000000"/>
                </a:solidFill>
                <a:latin typeface="Times New Roman"/>
                <a:ea typeface="Times New Roman"/>
                <a:cs typeface="Times New Roman"/>
                <a:sym typeface="Times New Roman"/>
              </a:rPr>
            </a:br>
            <a:r>
              <a:rPr lang="en-US" sz="2000" b="0" i="0" u="none" strike="noStrike" cap="none">
                <a:solidFill>
                  <a:srgbClr val="000000"/>
                </a:solidFill>
                <a:latin typeface="Times New Roman"/>
                <a:ea typeface="Times New Roman"/>
                <a:cs typeface="Times New Roman"/>
                <a:sym typeface="Times New Roman"/>
              </a:rPr>
              <a:t> aspire un volume de produit stocké dans une cuve puis</a:t>
            </a:r>
            <a:br>
              <a:rPr lang="en-US" sz="2000" b="0" i="0" u="none" strike="noStrike" cap="none">
                <a:solidFill>
                  <a:srgbClr val="000000"/>
                </a:solidFill>
                <a:latin typeface="Times New Roman"/>
                <a:ea typeface="Times New Roman"/>
                <a:cs typeface="Times New Roman"/>
                <a:sym typeface="Times New Roman"/>
              </a:rPr>
            </a:br>
            <a:r>
              <a:rPr lang="en-US" sz="2000" b="0" i="0" u="none" strike="noStrike" cap="none">
                <a:solidFill>
                  <a:srgbClr val="000000"/>
                </a:solidFill>
                <a:latin typeface="Times New Roman"/>
                <a:ea typeface="Times New Roman"/>
                <a:cs typeface="Times New Roman"/>
                <a:sym typeface="Times New Roman"/>
              </a:rPr>
              <a:t> l’injecte dans le contenant à remplir</a:t>
            </a:r>
            <a:r>
              <a:rPr lang="en-US" sz="2800" b="0" i="0" u="none" strike="noStrike" cap="none">
                <a:solidFill>
                  <a:srgbClr val="000000"/>
                </a:solidFill>
                <a:latin typeface="Arial"/>
                <a:ea typeface="Arial"/>
                <a:cs typeface="Arial"/>
                <a:sym typeface="Arial"/>
              </a:rPr>
              <a:t>. </a:t>
            </a:r>
            <a:endParaRPr/>
          </a:p>
          <a:p>
            <a:pPr marL="0" lvl="0" indent="0" algn="l" rtl="0">
              <a:lnSpc>
                <a:spcPct val="90000"/>
              </a:lnSpc>
              <a:spcBef>
                <a:spcPts val="1000"/>
              </a:spcBef>
              <a:spcAft>
                <a:spcPts val="0"/>
              </a:spcAft>
              <a:buClr>
                <a:schemeClr val="dk1"/>
              </a:buClr>
              <a:buSzPts val="3000"/>
              <a:buNone/>
            </a:pPr>
            <a:endParaRPr sz="3000"/>
          </a:p>
        </p:txBody>
      </p:sp>
      <p:pic>
        <p:nvPicPr>
          <p:cNvPr id="366" name="Google Shape;366;p7" descr="Machine de remplissage à piston de la marque Tenco">
            <a:hlinkClick r:id="rId3"/>
          </p:cNvPr>
          <p:cNvPicPr preferRelativeResize="0"/>
          <p:nvPr/>
        </p:nvPicPr>
        <p:blipFill rotWithShape="1">
          <a:blip r:embed="rId4">
            <a:alphaModFix/>
          </a:blip>
          <a:srcRect/>
          <a:stretch/>
        </p:blipFill>
        <p:spPr>
          <a:xfrm>
            <a:off x="1422399" y="4392722"/>
            <a:ext cx="2509873" cy="1480935"/>
          </a:xfrm>
          <a:prstGeom prst="rect">
            <a:avLst/>
          </a:prstGeom>
          <a:noFill/>
          <a:ln>
            <a:noFill/>
          </a:ln>
        </p:spPr>
      </p:pic>
      <p:sp>
        <p:nvSpPr>
          <p:cNvPr id="367" name="Google Shape;367;p7"/>
          <p:cNvSpPr txBox="1"/>
          <p:nvPr/>
        </p:nvSpPr>
        <p:spPr>
          <a:xfrm>
            <a:off x="6262254" y="1635174"/>
            <a:ext cx="6096000"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Remplisseuse automatique pondérale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La remplisseuse pondérale pèse le produit dosé à l’aide d’une cellule de pesage ou balance qui permet de couper ou d’activer le flux de la pompe et même de moduler son débit. Les remplisseuses pondérales sont compatibles avec tous types de produits, qu’ils soient liquides, pâteux, ou visqueux et à des températures comprises entre 10 et 100°.</a:t>
            </a:r>
            <a:endParaRPr/>
          </a:p>
        </p:txBody>
      </p:sp>
      <p:pic>
        <p:nvPicPr>
          <p:cNvPr id="368" name="Google Shape;368;p7" descr="Remplisseuse pondérale de la marque All-Fill">
            <a:hlinkClick r:id="rId5"/>
          </p:cNvPr>
          <p:cNvPicPr preferRelativeResize="0"/>
          <p:nvPr/>
        </p:nvPicPr>
        <p:blipFill rotWithShape="1">
          <a:blip r:embed="rId6">
            <a:alphaModFix/>
          </a:blip>
          <a:srcRect/>
          <a:stretch/>
        </p:blipFill>
        <p:spPr>
          <a:xfrm>
            <a:off x="8259730" y="4179068"/>
            <a:ext cx="2123411" cy="14809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Arial"/>
              <a:buNone/>
            </a:pPr>
            <a:r>
              <a:rPr lang="en-US"/>
              <a:t>Comment choisir votre remplisseuse ?</a:t>
            </a:r>
            <a:endParaRPr/>
          </a:p>
        </p:txBody>
      </p:sp>
      <p:sp>
        <p:nvSpPr>
          <p:cNvPr id="374" name="Google Shape;374;p8"/>
          <p:cNvSpPr txBox="1">
            <a:spLocks noGrp="1"/>
          </p:cNvSpPr>
          <p:nvPr>
            <p:ph type="body" idx="1"/>
          </p:nvPr>
        </p:nvSpPr>
        <p:spPr>
          <a:xfrm>
            <a:off x="609600" y="1600201"/>
            <a:ext cx="10972800" cy="384502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a:t>Le produit a conditionner </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Le type de contenant </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La cadence de production</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Le mode de fonctionnement </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L’espace disponible dans vos locaux</a:t>
            </a:r>
            <a:endParaRPr/>
          </a:p>
          <a:p>
            <a:pPr marL="228600" lvl="0" indent="-228600" algn="l" rtl="0">
              <a:lnSpc>
                <a:spcPct val="90000"/>
              </a:lnSpc>
              <a:spcBef>
                <a:spcPts val="1000"/>
              </a:spcBef>
              <a:spcAft>
                <a:spcPts val="0"/>
              </a:spcAft>
              <a:buClr>
                <a:schemeClr val="dk1"/>
              </a:buClr>
              <a:buSzPts val="2800"/>
              <a:buFont typeface="Noto Sans Symbols"/>
              <a:buChar char="⮚"/>
            </a:pPr>
            <a:r>
              <a:rPr lang="en-US"/>
              <a:t>L’entretien </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80" name="Google Shape;380;p9"/>
          <p:cNvSpPr/>
          <p:nvPr/>
        </p:nvSpPr>
        <p:spPr>
          <a:xfrm>
            <a:off x="1481559" y="1238491"/>
            <a:ext cx="1145894" cy="590309"/>
          </a:xfrm>
          <a:prstGeom prst="rect">
            <a:avLst/>
          </a:prstGeom>
          <a:solidFill>
            <a:srgbClr val="CBF6C8"/>
          </a:solidFill>
          <a:ln w="12700" cap="flat" cmpd="sng">
            <a:solidFill>
              <a:srgbClr val="045D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s Slide Master">
  <a:themeElements>
    <a:clrScheme name="ALLPPT-COLOR-A38">
      <a:dk1>
        <a:srgbClr val="000000"/>
      </a:dk1>
      <a:lt1>
        <a:srgbClr val="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nd End Slide Master">
  <a:themeElements>
    <a:clrScheme name="ALLPPT-COLOR-A34">
      <a:dk1>
        <a:srgbClr val="000000"/>
      </a:dk1>
      <a:lt1>
        <a:srgbClr val="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1755</Words>
  <Application>Microsoft Office PowerPoint</Application>
  <PresentationFormat>Widescreen</PresentationFormat>
  <Paragraphs>216</Paragraphs>
  <Slides>27</Slides>
  <Notes>27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Calibri</vt:lpstr>
      <vt:lpstr>Aharoni</vt:lpstr>
      <vt:lpstr>Amiri</vt:lpstr>
      <vt:lpstr>Roboto</vt:lpstr>
      <vt:lpstr>Noto Sans Symbols</vt:lpstr>
      <vt:lpstr>Times New Roman</vt:lpstr>
      <vt:lpstr>Contents Slide Master</vt:lpstr>
      <vt:lpstr>Cover and End Slide Master</vt:lpstr>
      <vt:lpstr>Office Theme</vt:lpstr>
      <vt:lpstr>PowerPoint Presentation</vt:lpstr>
      <vt:lpstr>PowerPoint Presentation</vt:lpstr>
      <vt:lpstr>      Définition de la remplisseuse </vt:lpstr>
      <vt:lpstr>PowerPoint Presentation</vt:lpstr>
      <vt:lpstr>PowerPoint Presentation</vt:lpstr>
      <vt:lpstr>Remplisseuse automatique linéaire ou rotative ?</vt:lpstr>
      <vt:lpstr> Quels sont les différents modèles de remplisseuses ? </vt:lpstr>
      <vt:lpstr>Comment choisir votre remplisseuse ?</vt:lpstr>
      <vt:lpstr>PowerPoint Presentation</vt:lpstr>
      <vt:lpstr>PowerPoint Presentation</vt:lpstr>
      <vt:lpstr>PowerPoint Presentation</vt:lpstr>
      <vt:lpstr>              Un capteur de proximité </vt:lpstr>
      <vt:lpstr> Les vérin pneumatique   </vt:lpstr>
      <vt:lpstr>vérin pneumatique ou vérin hydraulique !  </vt:lpstr>
      <vt:lpstr>               distributeur électrique </vt:lpstr>
      <vt:lpstr>              les vannes à commande Pneumatiques </vt:lpstr>
      <vt:lpstr>                un moteur électrique</vt:lpstr>
      <vt:lpstr>Moteur synchrone ou asynchrone !</vt:lpstr>
      <vt:lpstr>Pourquoi choisir ce Moteur plutôt qu’un autre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islam cheraitia</cp:lastModifiedBy>
  <cp:revision>1</cp:revision>
  <dcterms:created xsi:type="dcterms:W3CDTF">2019-01-14T06:35:35Z</dcterms:created>
  <dcterms:modified xsi:type="dcterms:W3CDTF">2024-04-28T15:22:58Z</dcterms:modified>
</cp:coreProperties>
</file>